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8/9/2016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8/9/2016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8/9/2016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7974" y="0"/>
            <a:ext cx="7055380" cy="690282"/>
          </a:xfrm>
        </p:spPr>
        <p:txBody>
          <a:bodyPr/>
          <a:lstStyle/>
          <a:p>
            <a:pPr algn="ctr"/>
            <a:r>
              <a:rPr lang="en-US" b="1" i="1" u="sng" dirty="0" smtClean="0"/>
              <a:t>Acts 23</a:t>
            </a:r>
            <a:endParaRPr lang="en-BZ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762001"/>
            <a:ext cx="8991600" cy="5714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23:2- High priest Ananias- 47-59 AD. He was killed by the Jews in 66 AD for pro- Roman policy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23:4-5- Is Paul saying he did not recognize the high priest? Is he being sarcastic? Is he being sincere?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23:6- He is on trial for belief in resurrection as fulfilled in Jesus (24:14-15, 25:19, 26:6-7, 28:20)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23:8- Sadducees didn’t believe in the resurrection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23:10- The same verb used in LXX for Samson tearing a lion (Judges 14:6)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534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52401"/>
            <a:ext cx="8991600" cy="6324599"/>
          </a:xfrm>
        </p:spPr>
        <p:txBody>
          <a:bodyPr>
            <a:normAutofit/>
          </a:bodyPr>
          <a:lstStyle/>
          <a:p>
            <a:r>
              <a:rPr lang="en-US" sz="2400" dirty="0"/>
              <a:t>23:11- Compare 18:9-10</a:t>
            </a:r>
          </a:p>
          <a:p>
            <a:r>
              <a:rPr lang="en-US" sz="2400" dirty="0"/>
              <a:t>God’s protection contrast with conspiracy 12-15</a:t>
            </a:r>
          </a:p>
          <a:p>
            <a:r>
              <a:rPr lang="en-US" sz="2400" dirty="0"/>
              <a:t>23:12-13- Some of these would have inevitably died in the plot</a:t>
            </a:r>
          </a:p>
          <a:p>
            <a:r>
              <a:rPr lang="en-US" sz="2400" dirty="0"/>
              <a:t>23:16- This is the only time in NT we have an incident specifically involving Paul’s family</a:t>
            </a:r>
          </a:p>
          <a:p>
            <a:r>
              <a:rPr lang="en-US" sz="2400" dirty="0"/>
              <a:t>23:18- Paul the prisoner (Eph. 3:1, 4:1)</a:t>
            </a:r>
          </a:p>
          <a:p>
            <a:r>
              <a:rPr lang="en-US" sz="2400" dirty="0"/>
              <a:t>The irony is the Jews are plotting to kill Paul while the Romans are protecting him</a:t>
            </a:r>
          </a:p>
          <a:p>
            <a:r>
              <a:rPr lang="en-US" sz="2400" dirty="0"/>
              <a:t>23:23- 470 men are sent to protect one man in 60 mile trip to Caesarea</a:t>
            </a:r>
          </a:p>
          <a:p>
            <a:r>
              <a:rPr lang="en-US" sz="2400" dirty="0"/>
              <a:t>23:24- Felix- Roman governor 52-59 “He exercised the power of a king with the mind of a slave”- Tacitus </a:t>
            </a:r>
            <a:endParaRPr lang="en-BZ" sz="2400" dirty="0"/>
          </a:p>
        </p:txBody>
      </p:sp>
    </p:spTree>
    <p:extLst>
      <p:ext uri="{BB962C8B-B14F-4D97-AF65-F5344CB8AC3E}">
        <p14:creationId xmlns:p14="http://schemas.microsoft.com/office/powerpoint/2010/main" val="356552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52401"/>
            <a:ext cx="8991600" cy="66293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23:26- Most excellent- 24:3, Lk. 1:3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23:27- Claudius Lysias states he rescued Paul (21) because he heard he was a Roman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He “accidentally” omits binding Paul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23:29- He does not deserve death nor imprisonment (25:25, 26:31-32)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23:31- After travelling to Antipatris, all but the 70 horsemen leave to guide Paul home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401654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4243"/>
            <a:ext cx="7055380" cy="685800"/>
          </a:xfrm>
        </p:spPr>
        <p:txBody>
          <a:bodyPr/>
          <a:lstStyle/>
          <a:p>
            <a:pPr algn="ctr"/>
            <a:r>
              <a:rPr lang="en-US" b="1" i="1" u="sng" dirty="0" smtClean="0"/>
              <a:t>Acts 24</a:t>
            </a:r>
            <a:endParaRPr lang="en-BZ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762001"/>
            <a:ext cx="8991600" cy="60197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24:1-9- The Jews present charges against Paul to Felix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24:5-6- Accusations against Paul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1. Paul is a pest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2. He stirs up dissension among all the Jews- Lk. 23:5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3. Ringleader sect of Nazarenes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4. Desecrate the temple- Acts 21:28-29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24:10-21- Paul’s defense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24:11- He came to worship </a:t>
            </a:r>
          </a:p>
          <a:p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312016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76201"/>
            <a:ext cx="8991600" cy="67055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24:12-13- Answer charge of stirring up the people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24:14-16- Answers the charge of being ringleader of the Nazarenes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The Way- 9:2, 19:9, 24:22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God of our Fathers- 3:13, 22:14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24:17-19- Answers the charge of desecrating the temple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Christianity= fulfillment of Judaism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24:15, 21- Resurrection of the dead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24:22-23- Felix puts off Paul’s accusers </a:t>
            </a:r>
          </a:p>
        </p:txBody>
      </p:sp>
    </p:spTree>
    <p:extLst>
      <p:ext uri="{BB962C8B-B14F-4D97-AF65-F5344CB8AC3E}">
        <p14:creationId xmlns:p14="http://schemas.microsoft.com/office/powerpoint/2010/main" val="330558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76201"/>
            <a:ext cx="8991600" cy="67055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24:22- Felix has knowledge of Christianity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24:23- Paul given freedom in prison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24:24-27- Paul preaches to Felix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24- Druscilla- a daughter of Herod of Acts 12 and sister of Agrippa II and Bernice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24:26- Paul had raised much money (17) and Felix hoped for a bribe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24:27- Wishing to do the Jews a favor- (25:9) </a:t>
            </a:r>
            <a:endParaRPr lang="en-BZ" sz="2400" dirty="0"/>
          </a:p>
        </p:txBody>
      </p:sp>
    </p:spTree>
    <p:extLst>
      <p:ext uri="{BB962C8B-B14F-4D97-AF65-F5344CB8AC3E}">
        <p14:creationId xmlns:p14="http://schemas.microsoft.com/office/powerpoint/2010/main" val="336347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</TotalTime>
  <Words>422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Acts 23</vt:lpstr>
      <vt:lpstr>PowerPoint Presentation</vt:lpstr>
      <vt:lpstr>PowerPoint Presentation</vt:lpstr>
      <vt:lpstr>Acts 24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Acts 23</dc:title>
  <dc:creator>John Pollard</dc:creator>
  <cp:lastModifiedBy>John Pollard</cp:lastModifiedBy>
  <cp:revision>1</cp:revision>
  <dcterms:created xsi:type="dcterms:W3CDTF">2016-08-10T02:08:56Z</dcterms:created>
  <dcterms:modified xsi:type="dcterms:W3CDTF">2016-08-10T02:13:58Z</dcterms:modified>
</cp:coreProperties>
</file>