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475" y="21364"/>
            <a:ext cx="7055380" cy="690282"/>
          </a:xfrm>
        </p:spPr>
        <p:txBody>
          <a:bodyPr/>
          <a:lstStyle/>
          <a:p>
            <a:pPr algn="ctr"/>
            <a:r>
              <a:rPr lang="en-US" b="1" i="1" u="sng" dirty="0" smtClean="0"/>
              <a:t>Acts 25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1"/>
            <a:ext cx="8991600" cy="5714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25:1-5- Festus is governor and the Jews in Jerusalem present their grievances against Paul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25:1- Festus beginning 59 AD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25:3- Same spirit of 23:12-22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25:4-5- Festus goes to Caesarea to handle the case there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25:6-12- Jews present their case against Paul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25:7- Could not prove the charges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25:8- Paul’s defense</a:t>
            </a:r>
          </a:p>
        </p:txBody>
      </p:sp>
    </p:spTree>
    <p:extLst>
      <p:ext uri="{BB962C8B-B14F-4D97-AF65-F5344CB8AC3E}">
        <p14:creationId xmlns:p14="http://schemas.microsoft.com/office/powerpoint/2010/main" val="104122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-76200"/>
            <a:ext cx="8991600" cy="66293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25:9- Festus wishing to do the Jews a favor asks Paul to go to Jerusalem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25:10-12- Paul appeals to Caesar and his request is granted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25:13-22- Festus talks to Agrippa about the case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13- Agrippa II- son of Herod Agrippa I of Acts 12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Herod Agrippa II had no surviving children and was the last of the Herodian Dynasty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25:16-17- Festus is proud of Roman justice and attempts to make himself look good, as Lysias had done- 23:26-30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25:20- Being at a loss how to investigate such matters</a:t>
            </a:r>
          </a:p>
        </p:txBody>
      </p:sp>
    </p:spTree>
    <p:extLst>
      <p:ext uri="{BB962C8B-B14F-4D97-AF65-F5344CB8AC3E}">
        <p14:creationId xmlns:p14="http://schemas.microsoft.com/office/powerpoint/2010/main" val="329598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1"/>
            <a:ext cx="8991600" cy="6324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25:22- wants to hear him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25:23-27- Paul enters to speak to Agrippa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25:23- Amid great pomp</a:t>
            </a:r>
            <a:endParaRPr lang="en-BZ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25:25- Committed nothing worthy of death- 23:29-30, 26:31-32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25:26-27- He does not even know what to write to Caesar as the accusation against Paul </a:t>
            </a:r>
          </a:p>
        </p:txBody>
      </p:sp>
    </p:spTree>
    <p:extLst>
      <p:ext uri="{BB962C8B-B14F-4D97-AF65-F5344CB8AC3E}">
        <p14:creationId xmlns:p14="http://schemas.microsoft.com/office/powerpoint/2010/main" val="84025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834"/>
            <a:ext cx="7055380" cy="690282"/>
          </a:xfrm>
        </p:spPr>
        <p:txBody>
          <a:bodyPr/>
          <a:lstStyle/>
          <a:p>
            <a:pPr algn="ctr"/>
            <a:r>
              <a:rPr lang="en-US" b="1" i="1" u="sng" dirty="0" smtClean="0"/>
              <a:t>Acts 26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838201"/>
            <a:ext cx="8991600" cy="58673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26:1-11- Paul’s life in Judaism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26:5- Pharisee- 23:6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26:6-7- Our Fathers, our twelve tribes- He identifies with Jewish people and their hope of the Messiah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26:8- This trial is about the resurrection of the dead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26:9-11- His opposition to Jesus and His followers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26:12-18- Paul on the road to Damascus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26:14-Hard for you…Greek proverb any resistance to Divine will is futile 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16419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"/>
            <a:ext cx="8991600" cy="6705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26:19-23- Paul’s subsequent preaching of Christ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26:24-29- Paul and Agrippa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26:26- These things have not been done in secret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26:27- Do you believe the prophets?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26:28- Is Agrippa sincere or sarcastic here?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26:30-32- Festus and Agrippa discuss Paul’s case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26:31-32- A Roman governor and a descendant of Herod announced that he has done nothing worthy of death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Jesus was pronounced not guilty three times in the gospels and Paul was pronounced not guilty at least three times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9503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700" y="12819"/>
            <a:ext cx="7055380" cy="1299882"/>
          </a:xfrm>
        </p:spPr>
        <p:txBody>
          <a:bodyPr/>
          <a:lstStyle/>
          <a:p>
            <a:pPr algn="ctr"/>
            <a:r>
              <a:rPr lang="en-US" b="1" i="1" u="sng" dirty="0" smtClean="0"/>
              <a:t>Herods vs. Jesus and His servants 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1"/>
            <a:ext cx="8991600" cy="51053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Generation: Herod the great kills babies around Bethlehem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Generation: Herod Antipas executes John the Baptist and Jesus is sent to him for trial </a:t>
            </a:r>
            <a:endParaRPr lang="en-BZ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Generation: Herod Agrippa I kills James and tries to kill Peter. He is struck by an angel of God. Eaten by worms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Generation: Herod Agrippa II listens to Paul and pronounces him not guilty </a:t>
            </a:r>
          </a:p>
        </p:txBody>
      </p:sp>
    </p:spTree>
    <p:extLst>
      <p:ext uri="{BB962C8B-B14F-4D97-AF65-F5344CB8AC3E}">
        <p14:creationId xmlns:p14="http://schemas.microsoft.com/office/powerpoint/2010/main" val="162078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399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Acts 25</vt:lpstr>
      <vt:lpstr>PowerPoint Presentation</vt:lpstr>
      <vt:lpstr>PowerPoint Presentation</vt:lpstr>
      <vt:lpstr>Acts 26</vt:lpstr>
      <vt:lpstr>PowerPoint Presentation</vt:lpstr>
      <vt:lpstr>Herods vs. Jesus and His servants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25</dc:title>
  <dc:creator>John Pollard</dc:creator>
  <cp:lastModifiedBy>John Pollard</cp:lastModifiedBy>
  <cp:revision>1</cp:revision>
  <dcterms:created xsi:type="dcterms:W3CDTF">2016-08-13T22:37:31Z</dcterms:created>
  <dcterms:modified xsi:type="dcterms:W3CDTF">2016-08-13T22:40:58Z</dcterms:modified>
</cp:coreProperties>
</file>