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90C75-0663-6C47-8673-033AADE13B17}" type="datetimeFigureOut">
              <a:rPr lang="en-US" smtClean="0"/>
              <a:t>6/28/17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60E8-B042-2E47-9BCC-44D6E3289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6/28/17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6/28/17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62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6/28/17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5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6000" dirty="0">
                <a:solidFill>
                  <a:schemeClr val="tx1"/>
                </a:solidFill>
                <a:latin typeface="NanumGothic" charset="0"/>
                <a:ea typeface="NanumGothic" charset="0"/>
              </a:rPr>
              <a:t>The Gospel of Mark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7112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9:1-13- Transfiguration, Elijah has come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9:14-29- Healing of the demon-possessed boy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9:30-32- Death and Resurrection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9:33-37- Who is the greatest?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9:38-41- </a:t>
            </a:r>
            <a:r>
              <a:rPr lang="en-US" smtClean="0"/>
              <a:t>He </a:t>
            </a:r>
            <a:r>
              <a:rPr lang="en-US" smtClean="0"/>
              <a:t>who is </a:t>
            </a:r>
            <a:r>
              <a:rPr lang="en-US" dirty="0" smtClean="0"/>
              <a:t>not against us is for 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9:42-50- Radical actions to prevent death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2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Macintosh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Constantia</vt:lpstr>
      <vt:lpstr>NanumGothic</vt:lpstr>
      <vt:lpstr>Wingdings 2</vt:lpstr>
      <vt:lpstr>Paper</vt:lpstr>
      <vt:lpstr>1_Paper</vt:lpstr>
      <vt:lpstr>The Gospel of Mark</vt:lpstr>
      <vt:lpstr>Chapter 9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John Pollard</dc:creator>
  <cp:lastModifiedBy>John Pollard</cp:lastModifiedBy>
  <cp:revision>2</cp:revision>
  <dcterms:created xsi:type="dcterms:W3CDTF">2017-06-28T18:18:35Z</dcterms:created>
  <dcterms:modified xsi:type="dcterms:W3CDTF">2017-06-28T18:20:12Z</dcterms:modified>
</cp:coreProperties>
</file>