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94CC2-0F36-3745-A6AF-D86706936412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AABCE-7ED3-1945-8C65-EB49C844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7/26/17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7/26/17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32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7/26/17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35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5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14:1-16- Four preparatory acts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14:17-26- The Lord’s Supper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14:27-31- Sheep going astray, denials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14:32-42- The Garden of Gethsemane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14:43-50- Betrayal and arrest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14:51-52- Young man flees naked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14:53-65- Jesus before the Jewish Council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14:66-72- Peter denies Jesus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Constantia</vt:lpstr>
      <vt:lpstr>NanumGothic</vt:lpstr>
      <vt:lpstr>Wingdings 2</vt:lpstr>
      <vt:lpstr>Arial</vt:lpstr>
      <vt:lpstr>Paper</vt:lpstr>
      <vt:lpstr>2_Paper</vt:lpstr>
      <vt:lpstr>The Gospel of Mark</vt:lpstr>
      <vt:lpstr>Chapter 14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Pollard</dc:creator>
  <cp:lastModifiedBy>John Pollard</cp:lastModifiedBy>
  <cp:revision>1</cp:revision>
  <dcterms:created xsi:type="dcterms:W3CDTF">2017-07-26T18:02:49Z</dcterms:created>
  <dcterms:modified xsi:type="dcterms:W3CDTF">2017-07-26T18:03:34Z</dcterms:modified>
</cp:coreProperties>
</file>