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4" r:id="rId13"/>
    <p:sldId id="268" r:id="rId14"/>
    <p:sldId id="269" r:id="rId15"/>
    <p:sldId id="270" r:id="rId16"/>
    <p:sldId id="275" r:id="rId17"/>
    <p:sldId id="271" r:id="rId18"/>
    <p:sldId id="272" r:id="rId19"/>
    <p:sldId id="276" r:id="rId20"/>
    <p:sldId id="273" r:id="rId21"/>
    <p:sldId id="277" r:id="rId22"/>
    <p:sldId id="278" r:id="rId23"/>
    <p:sldId id="282" r:id="rId24"/>
    <p:sldId id="281" r:id="rId25"/>
    <p:sldId id="283" r:id="rId26"/>
    <p:sldId id="279" r:id="rId27"/>
    <p:sldId id="280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86382"/>
  </p:normalViewPr>
  <p:slideViewPr>
    <p:cSldViewPr snapToGrid="0" snapToObjects="1">
      <p:cViewPr varScale="1">
        <p:scale>
          <a:sx n="120" d="100"/>
          <a:sy n="120" d="100"/>
        </p:scale>
        <p:origin x="200" y="376"/>
      </p:cViewPr>
      <p:guideLst/>
    </p:cSldViewPr>
  </p:slideViewPr>
  <p:outlineViewPr>
    <p:cViewPr>
      <p:scale>
        <a:sx n="33" d="100"/>
        <a:sy n="33" d="100"/>
      </p:scale>
      <p:origin x="0" y="-149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5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6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3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9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5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8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3/2/18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8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E174-A359-C149-A200-DD1A680E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3707AB-0923-0B46-A213-8FD5B8F8F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1:1-3– Jonah is called but flees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wickedness has come up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Gen.18:20,19:13– Sodom and Gomorrah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 run to Tarshish? Run from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Trying to get away as far as possible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Psalm 139:7-12; Heb. 4:13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989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6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1:4-6– Sailors cry out to their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tries to bring Jonah to his senses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LORD(YHWH) vs. Baal controlling weather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Sailors are fearful and cry out to gods (Elohim)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Sailors desperately pray; Jonah sleeps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Pleading with Jonah to call on his god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0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1:7-10– Jonah’s disobedience is known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Casting lots– Josh.7:14; Prov.16:33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is found out and is questioned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Jonah’s response causes the men to be even more fear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Sailors are astounded with Jonah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Seem to have more sense than he does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818" y="1825625"/>
            <a:ext cx="6569765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1:11-17–Jonah’s idea and God’s deliverance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Storm keeps intensifying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wants to be thrown into the 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Gentiles have more concern for Jonah than he has had for them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Transition from Elohim to YHWH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is thrown into the sea and God delivers him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4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0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825624"/>
            <a:ext cx="6361044" cy="4117975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2:1-10–Jonah prays to God from the fish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Seeks God in his distress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wanted to run far away; God delivers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Depths of Sheol (v.2)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Gen.37:35; Psa.18:5; Psa.86:13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Jonah’s recognition of God’s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Impossible situation; God delivers even when it seems impossible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825625"/>
            <a:ext cx="6361044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2:1-10–Jonah prays to God from the fish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Expelled from God’s presence (v.4)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Gen.3:24; Jer.7:15; Isa.59:1-2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Nowhere to go but God!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retells his horrors to emphasize God’s deliverance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escape seems possible; God shows otherwise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4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Titled after principal character– </a:t>
            </a:r>
            <a:r>
              <a:rPr lang="en-US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“Dove”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783-753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Kings14:25- Prophet from Gath-hepher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825624"/>
            <a:ext cx="6361044" cy="4098097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2:1-10–Jonah prays to God from the fish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remembered God (v.7); God listens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contrasted with vain idols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Salvation only in God; Jonah makes a vow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began with death; ends with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Pictures of the Messiah in chapter 2; The Resurrection is typified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4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356" y="1681785"/>
            <a:ext cx="6301409" cy="4858163"/>
          </a:xfrm>
          <a:noFill/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II. </a:t>
            </a:r>
            <a:r>
              <a:rPr lang="en-US" sz="26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fulfills God’s will but is displeased   (3:1–4:11)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Jonah’s Commission and Acknowledgement (3:1-4)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The wicked city repents and turns to God (3:5-9)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God relents concerning the calamity according to His lovingkindess (3:10–4:2)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pleads to have his life taken away (4:3-4)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God appeals to Jonah (4:5-11)</a:t>
            </a: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8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3:1-4– Jonah is called again and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acknowledges God and does His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Exceedingly great city; 3 days journey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7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BB8F2-30A7-CC4E-A8DD-5779B3918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2082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3:1-4– Jonah is called again and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acknowledges God and does His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Exceedingly great city; 3 days journey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Proclamation of great fear (1:10)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40 days tied to Gen. 7? Limited time?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Don’t repent; experience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Overthrow (Gen.19:21,25)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6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6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2" y="1825625"/>
            <a:ext cx="6440557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3:5-9–The Assyrians repent of their sins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people believe in God; by faith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Followed by works of repentance (vv.5-9)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Sackcloth, fasting, ashes (Repentance, sin)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are involved in repenting; even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knows? (Joel 2:14; Amos 5:15)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Where there is life, there is hope!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636" y="1825625"/>
            <a:ext cx="6539948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3:10-4:2– God relents concerning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observes repentance of the people and decides not to destroy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Jonah a false prophet? (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Deut.18:22-23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about Jer.18:7-11?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95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495" y="1690688"/>
            <a:ext cx="6539948" cy="4181770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4:1-2– God relents concerning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is greatly displeased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This is why he ran in the beginning (1:3)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wanted them to perish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lovingkindness; one of the most repeated phrases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wants all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Jonah’s faith</a:t>
            </a:r>
          </a:p>
        </p:txBody>
      </p:sp>
    </p:spTree>
    <p:extLst>
      <p:ext uri="{BB962C8B-B14F-4D97-AF65-F5344CB8AC3E}">
        <p14:creationId xmlns:p14="http://schemas.microsoft.com/office/powerpoint/2010/main" val="179012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636" y="1825625"/>
            <a:ext cx="6539948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4:3-4– Jonah pleads with God to die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wants to die because of Nineveh’s deliverance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about Elijah, Job, Jeremiah?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questions Jonah’s anger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Gen.4:6-7 Example of Cain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2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D33D-FF06-4641-88D2-E02B0877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C9B12C-8E24-D749-A88A-63DD8C0F1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94" y="234"/>
            <a:ext cx="9152994" cy="68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8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495" y="1690688"/>
            <a:ext cx="6539948" cy="419240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4:5-11– God appeals to Jonah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seeks to turn Jonah while he is still waiting for the city to be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“God appointed”…phrase repeated several times throughout chapter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wants some comfort/deliverance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shows compassion for plant he didn’t work for, shouldn’t God show compassion for people?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0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Titled after principal character– </a:t>
            </a:r>
            <a:r>
              <a:rPr lang="en-US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“Dove”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783-753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Kings14:25- Prophet from Gath-hepher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is the ruling power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2673-5AB1-A846-B4ED-0C7FE6A7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AB6A60-3198-5240-990D-48A1DD4E9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677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Titled after principal character– </a:t>
            </a:r>
            <a:r>
              <a:rPr lang="en-US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“Dove”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783-753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Kings14:25- Prophet from Gath-hepher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is the ruling power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Jonah 4:2b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God’s Lovingkindness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Typology/ Allegory in Jonah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439" y="1690688"/>
            <a:ext cx="6346631" cy="4710113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flees his mission (1:1–2:10) </a:t>
            </a:r>
            <a:endParaRPr lang="en-US" sz="24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Jonah’s Commission and Flight (1:1-3)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The Sailors cry out to their gods (1:4-6)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Jonah’s disobedience comes to light (1:7-10)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takes drastic measures and God delivers (1:11-17)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prays to God and makes a vow (2:1-10</a:t>
            </a: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)</a:t>
            </a:r>
            <a:endParaRPr lang="en-US" sz="20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356" y="1681785"/>
            <a:ext cx="6301409" cy="4858163"/>
          </a:xfrm>
          <a:noFill/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II. </a:t>
            </a:r>
            <a:r>
              <a:rPr lang="en-US" sz="26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fulfills God’s will but is displeased   (3:1–4:11)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Jonah’s Commission and Acknowledgement (3:1-4)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The wicked city repents and turns to God (3:5-9)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God relents concerning the calamity according to His lovingkindess (3:10–4:2)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pleads to have his life taken away (4:3-4)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God appeals to Jonah (4:5-11)</a:t>
            </a: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8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1:1-3– Jonah is called but flees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wickedness has come up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Gen.18:20,19:13– Sodom and Gomorrah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 run to Tarshish? Run from God?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62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986</Words>
  <Application>Microsoft Macintosh PowerPoint</Application>
  <PresentationFormat>On-screen Show (4:3)</PresentationFormat>
  <Paragraphs>138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Abadi MT Condensed Extra Bold</vt:lpstr>
      <vt:lpstr>Arial</vt:lpstr>
      <vt:lpstr>Baskerville</vt:lpstr>
      <vt:lpstr>Calibri</vt:lpstr>
      <vt:lpstr>Calibri Light</vt:lpstr>
      <vt:lpstr>HG明朝B</vt:lpstr>
      <vt:lpstr>Times New Roman</vt:lpstr>
      <vt:lpstr>Wingdings</vt:lpstr>
      <vt:lpstr>1_Office Theme</vt:lpstr>
      <vt:lpstr>PowerPoint Presentation</vt:lpstr>
      <vt:lpstr>Introduction</vt:lpstr>
      <vt:lpstr>PowerPoint Presentation</vt:lpstr>
      <vt:lpstr>Introduction</vt:lpstr>
      <vt:lpstr>PowerPoint Presentation</vt:lpstr>
      <vt:lpstr>Introduction</vt:lpstr>
      <vt:lpstr>Outline</vt:lpstr>
      <vt:lpstr>Outline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1</vt:lpstr>
      <vt:lpstr>PowerPoint Presentation</vt:lpstr>
      <vt:lpstr>Chapter 2</vt:lpstr>
      <vt:lpstr>Chapter 2</vt:lpstr>
      <vt:lpstr>PowerPoint Presentation</vt:lpstr>
      <vt:lpstr>Chapter 2</vt:lpstr>
      <vt:lpstr>Outline</vt:lpstr>
      <vt:lpstr>Chapter 3</vt:lpstr>
      <vt:lpstr>PowerPoint Presentation</vt:lpstr>
      <vt:lpstr>Chapter 3</vt:lpstr>
      <vt:lpstr>PowerPoint Presentation</vt:lpstr>
      <vt:lpstr>Chapter 3</vt:lpstr>
      <vt:lpstr>Chapter 3</vt:lpstr>
      <vt:lpstr>Chapter 4</vt:lpstr>
      <vt:lpstr>Chapter 4</vt:lpstr>
      <vt:lpstr>Chapter 4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19</cp:revision>
  <dcterms:created xsi:type="dcterms:W3CDTF">2018-01-26T18:56:53Z</dcterms:created>
  <dcterms:modified xsi:type="dcterms:W3CDTF">2018-03-02T21:12:51Z</dcterms:modified>
</cp:coreProperties>
</file>