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8" r:id="rId4"/>
    <p:sldId id="259" r:id="rId5"/>
    <p:sldId id="278" r:id="rId6"/>
    <p:sldId id="263" r:id="rId7"/>
    <p:sldId id="265" r:id="rId8"/>
    <p:sldId id="279" r:id="rId9"/>
    <p:sldId id="266" r:id="rId10"/>
    <p:sldId id="280" r:id="rId11"/>
    <p:sldId id="267" r:id="rId12"/>
    <p:sldId id="281" r:id="rId13"/>
    <p:sldId id="282" r:id="rId14"/>
    <p:sldId id="283" r:id="rId15"/>
    <p:sldId id="284" r:id="rId16"/>
    <p:sldId id="304" r:id="rId17"/>
    <p:sldId id="268" r:id="rId18"/>
    <p:sldId id="286" r:id="rId19"/>
    <p:sldId id="287" r:id="rId20"/>
    <p:sldId id="285" r:id="rId21"/>
    <p:sldId id="288" r:id="rId22"/>
    <p:sldId id="289" r:id="rId23"/>
    <p:sldId id="290" r:id="rId24"/>
    <p:sldId id="292" r:id="rId25"/>
    <p:sldId id="291" r:id="rId26"/>
    <p:sldId id="293" r:id="rId27"/>
    <p:sldId id="294" r:id="rId28"/>
    <p:sldId id="295" r:id="rId29"/>
    <p:sldId id="296" r:id="rId30"/>
    <p:sldId id="305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6" r:id="rId39"/>
    <p:sldId id="307" r:id="rId40"/>
    <p:sldId id="308" r:id="rId41"/>
    <p:sldId id="309" r:id="rId42"/>
    <p:sldId id="310" r:id="rId43"/>
    <p:sldId id="311" r:id="rId44"/>
    <p:sldId id="318" r:id="rId45"/>
    <p:sldId id="314" r:id="rId46"/>
    <p:sldId id="313" r:id="rId47"/>
    <p:sldId id="315" r:id="rId48"/>
    <p:sldId id="316" r:id="rId49"/>
    <p:sldId id="325" r:id="rId50"/>
    <p:sldId id="317" r:id="rId51"/>
    <p:sldId id="319" r:id="rId52"/>
    <p:sldId id="320" r:id="rId53"/>
    <p:sldId id="321" r:id="rId54"/>
    <p:sldId id="322" r:id="rId55"/>
    <p:sldId id="323" r:id="rId56"/>
    <p:sldId id="32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4"/>
  </p:normalViewPr>
  <p:slideViewPr>
    <p:cSldViewPr snapToGrid="0" snapToObjects="1">
      <p:cViewPr varScale="1">
        <p:scale>
          <a:sx n="129" d="100"/>
          <a:sy n="129" d="100"/>
        </p:scale>
        <p:origin x="11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251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406481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Repetitive Pattern: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Thus says the LORD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3 transgressions and for 4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 will not revoke its punishment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Because…(description of sin)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 will send fire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3" y="1825625"/>
            <a:ext cx="6390862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 nations addressed in 1:3–2:16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“Heathen Nations”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“Covenant Nations”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crisscross pattern?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D4C84-EDDE-4042-8DE7-34901948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3" y="369472"/>
            <a:ext cx="3625702" cy="6071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C0439-BB78-934C-B6F3-793CE649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19" y="252708"/>
            <a:ext cx="4191148" cy="626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3BD8E-216E-ED43-A122-F1D4FE03C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15" y="404037"/>
            <a:ext cx="7669619" cy="57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3" y="1838739"/>
            <a:ext cx="6390862" cy="398559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 nations addressed in 1:3–2:16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“Heathen Nations”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“Covenant Nations”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crisscross pattern?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“For 3 transgressions and for 4”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Enough evidence for conviction (sin upon sin)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7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prominent city in Aram</a:t>
            </a:r>
          </a:p>
        </p:txBody>
      </p:sp>
    </p:spTree>
    <p:extLst>
      <p:ext uri="{BB962C8B-B14F-4D97-AF65-F5344CB8AC3E}">
        <p14:creationId xmlns:p14="http://schemas.microsoft.com/office/powerpoint/2010/main" val="2714569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55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prominent city in Aram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“Threshed Gilead; sharp iron”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 east of the Jordan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Reference to cruelty and brutality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Hazael; citadels of Ben-Hadad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Safe places aren’t safe from God</a:t>
            </a:r>
          </a:p>
        </p:txBody>
      </p:sp>
    </p:spTree>
    <p:extLst>
      <p:ext uri="{BB962C8B-B14F-4D97-AF65-F5344CB8AC3E}">
        <p14:creationId xmlns:p14="http://schemas.microsoft.com/office/powerpoint/2010/main" val="2713504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judgment will penetrate defenses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will be slaughtered (cut off)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“Aven”–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Wickedness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“Beth-Eden”–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 of Pleasure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Where is Kir?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Aram go back to captivity 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“Burden-bearer”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760-750 BC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 1:1– Prophet from Tekoa (Judah)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1:6-8– Judgment on Gaza</a:t>
            </a:r>
          </a:p>
        </p:txBody>
      </p:sp>
    </p:spTree>
    <p:extLst>
      <p:ext uri="{BB962C8B-B14F-4D97-AF65-F5344CB8AC3E}">
        <p14:creationId xmlns:p14="http://schemas.microsoft.com/office/powerpoint/2010/main" val="25062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95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1:6-8– Judgment on Gaza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South Philistia; prominent port city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Philistines common enemies of Israelites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 for deliverance of a nation to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Gaza and its citadels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slaughtered; no one shall escape</a:t>
            </a:r>
          </a:p>
        </p:txBody>
      </p:sp>
    </p:spTree>
    <p:extLst>
      <p:ext uri="{BB962C8B-B14F-4D97-AF65-F5344CB8AC3E}">
        <p14:creationId xmlns:p14="http://schemas.microsoft.com/office/powerpoint/2010/main" val="37153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6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1:9-10– Judgment on Tyre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of Phoenicia; Major port city</a:t>
            </a:r>
          </a:p>
        </p:txBody>
      </p:sp>
    </p:spTree>
    <p:extLst>
      <p:ext uri="{BB962C8B-B14F-4D97-AF65-F5344CB8AC3E}">
        <p14:creationId xmlns:p14="http://schemas.microsoft.com/office/powerpoint/2010/main" val="13086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1:9-10– Judgment on Tyre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of Phoenicia; Major port city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Exportation included people sold into slavery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Delivered people to Edom (v.6)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Treaty with David and Solomon broken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walls and citadels of Tyre</a:t>
            </a:r>
          </a:p>
        </p:txBody>
      </p:sp>
    </p:spTree>
    <p:extLst>
      <p:ext uri="{BB962C8B-B14F-4D97-AF65-F5344CB8AC3E}">
        <p14:creationId xmlns:p14="http://schemas.microsoft.com/office/powerpoint/2010/main" val="35619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</p:txBody>
      </p:sp>
    </p:spTree>
    <p:extLst>
      <p:ext uri="{BB962C8B-B14F-4D97-AF65-F5344CB8AC3E}">
        <p14:creationId xmlns:p14="http://schemas.microsoft.com/office/powerpoint/2010/main" val="37781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5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99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D33D-FF06-4641-88D2-E02B0877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B7C76-D88A-634E-9462-B88610B61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09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Edom– Nation from Esau; enemies of Israel (Gen. 25:19-34)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Saul, David and Amaziah fought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Hatred; raiding cities, taking captives as slaves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stifled compassion, constant pursuit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4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Teman, Bozran; extreme north and south cities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1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6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57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Ammon– Nation from Ben-Ammi (Gen. 19:37-38)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Continuously seeking to expand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Fierce people; idolatrous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Known for their cruel atrocities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Related to Israel but refused to help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1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ripped open pregnant women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walls and citadels of Rabbah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 cries; storm in day of tempest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will be exiled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2:1-3– Judgment on Moab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23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2:1-3– Judgment on Moab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Nation from Moab (Gen.19:37-38)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Enemies of Israel (Deut.23:3-4)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Ruth prominent Moabite (Matt.1:5-6)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Burn the bones of King of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Moab; Kerioth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Cut off judge, princes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“Burden-bearer”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760-750 BC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 1:1– Prophet from Tekoa (Judah)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Falls under Assyrian timeline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Climate? Aram primary oppressor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Amos 5:14-15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Seek God, Hate Evil, Do Good…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4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2:4-5– Judgment on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5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2:4-5– Judgment on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Covenant nation (2 Kings 17:2)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God’s law (2 Kings 17:19)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Chosen people responsible to know His laws (2 Kings 22:11-20)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“Their lies…” 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Judah; Jerusalem</a:t>
            </a:r>
          </a:p>
        </p:txBody>
      </p:sp>
    </p:spTree>
    <p:extLst>
      <p:ext uri="{BB962C8B-B14F-4D97-AF65-F5344CB8AC3E}">
        <p14:creationId xmlns:p14="http://schemas.microsoft.com/office/powerpoint/2010/main" val="40279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16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6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turn has come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Kings did evil; known for its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“Sell the righteous…”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 needy for…”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“Pant head of helpless”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“Turn aside humble”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3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“A man and his father”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Cloak as pledge (Ex. 25:26-27); Wine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speaks about all He has done for them (vv.9-11)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Emphatic use of pronoun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“I” 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Amorites (Josh. 10-12)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896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Egypt (Ex. 20:2; Deut. 5:6)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Prophets; Nazarites (Deut. 18:18; Num. 6:1-21)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rejected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Two meanings? (2:13)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(vv. 14-16)</a:t>
            </a:r>
          </a:p>
        </p:txBody>
      </p:sp>
    </p:spTree>
    <p:extLst>
      <p:ext uri="{BB962C8B-B14F-4D97-AF65-F5344CB8AC3E}">
        <p14:creationId xmlns:p14="http://schemas.microsoft.com/office/powerpoint/2010/main" val="34135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7" y="1786270"/>
            <a:ext cx="6692501" cy="4614531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Judgment on the Nations (1:1–2:16)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Oracles of Judgement Against Israel (3:1–6:14)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Visions of Divine Retribution (7:1–9:10)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Restoration (9:11-15)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3:1-8– Israel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“Hear the word of the Lord”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(3:1; 4:1; 5:1)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Entire family– Reference to Judah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“You only I have chosen”-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accountability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distinction w/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“punish”</a:t>
            </a:r>
          </a:p>
        </p:txBody>
      </p:sp>
    </p:spTree>
    <p:extLst>
      <p:ext uri="{BB962C8B-B14F-4D97-AF65-F5344CB8AC3E}">
        <p14:creationId xmlns:p14="http://schemas.microsoft.com/office/powerpoint/2010/main" val="405600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3:1-8– Israel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cause/effect relational questions in vv. 3-6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Apologia or sin?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v. 3, relationship with Israel?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of 7 questions incite fear; disaster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vv. 7-8 Judgment, warning, who can but prophesy? </a:t>
            </a:r>
          </a:p>
        </p:txBody>
      </p:sp>
    </p:spTree>
    <p:extLst>
      <p:ext uri="{BB962C8B-B14F-4D97-AF65-F5344CB8AC3E}">
        <p14:creationId xmlns:p14="http://schemas.microsoft.com/office/powerpoint/2010/main" val="1084666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3:9-10– The Heathens’ Testimony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Philistines; Egyptians called to witness sin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Irony of 1:3-2:3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Don’t know how to do what’s right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Hoard up violence; devastation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Jer. 4:22; 5:4</a:t>
            </a:r>
          </a:p>
        </p:txBody>
      </p:sp>
    </p:spTree>
    <p:extLst>
      <p:ext uri="{BB962C8B-B14F-4D97-AF65-F5344CB8AC3E}">
        <p14:creationId xmlns:p14="http://schemas.microsoft.com/office/powerpoint/2010/main" val="16343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3:11-15– Israel judged for their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weaken and loot the people (Lex Talionis)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Horrific destruction v. 12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Testimony against house of Jacob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Bethel will be punished; altars &amp; horns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02492E-7BBD-B148-91D6-452274BE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088" y="-11710"/>
            <a:ext cx="6347637" cy="6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3:11-15– Israel judged for their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weaken and loot the people (Lex Talionis)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Horrific destruction v. 12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Testimony against house of Jacob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Bethel will be punished; altars &amp; horns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Luxurious homes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9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051" y="1825625"/>
            <a:ext cx="6261653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Sheepherder from Tekoa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received through visions (Num.12:1-7)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concerning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II– Israel; Uzziah–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Earthquake? Zech. 14:5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32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9" y="1825625"/>
            <a:ext cx="633122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 roars– Lion of Judah (Gen.49:8-9)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Picture of terror and fear; warning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or where is Zion?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dwelling place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58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02492E-7BBD-B148-91D6-452274BE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088" y="-11710"/>
            <a:ext cx="6347637" cy="6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9" y="1825625"/>
            <a:ext cx="633122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 roars– Lion of Judah (Gen.49:8-9)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Picture of terror and fear; warning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or where is Zion?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dwelling place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Ground mourns; Carmel dries up– Drought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Earthquake? Zech. 14:5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0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1809</TotalTime>
  <Words>1149</Words>
  <Application>Microsoft Macintosh PowerPoint</Application>
  <PresentationFormat>On-screen Show (4:3)</PresentationFormat>
  <Paragraphs>201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Abadi MT Condensed Extra Bold</vt:lpstr>
      <vt:lpstr>Arial</vt:lpstr>
      <vt:lpstr>Baskerville</vt:lpstr>
      <vt:lpstr>Calibri</vt:lpstr>
      <vt:lpstr>Calibri Light</vt:lpstr>
      <vt:lpstr>HG明朝B</vt:lpstr>
      <vt:lpstr>Times New Roman</vt:lpstr>
      <vt:lpstr>Wingdings</vt:lpstr>
      <vt:lpstr>Office Theme</vt:lpstr>
      <vt:lpstr>1_Office Theme</vt:lpstr>
      <vt:lpstr>PowerPoint Presentation</vt:lpstr>
      <vt:lpstr>Introduction</vt:lpstr>
      <vt:lpstr>PowerPoint Presentation</vt:lpstr>
      <vt:lpstr>Introduction</vt:lpstr>
      <vt:lpstr>Outline</vt:lpstr>
      <vt:lpstr>Chapter 1</vt:lpstr>
      <vt:lpstr>Chapter 1</vt:lpstr>
      <vt:lpstr>PowerPoint Presentation</vt:lpstr>
      <vt:lpstr>Chapter 1</vt:lpstr>
      <vt:lpstr>Chapter 1</vt:lpstr>
      <vt:lpstr>Chapter 1</vt:lpstr>
      <vt:lpstr>PowerPoint Presentation</vt:lpstr>
      <vt:lpstr>PowerPoint Presentation</vt:lpstr>
      <vt:lpstr>Chapter 1</vt:lpstr>
      <vt:lpstr>PowerPoint Presentation</vt:lpstr>
      <vt:lpstr>Chapter 1</vt:lpstr>
      <vt:lpstr>PowerPoint Presentation</vt:lpstr>
      <vt:lpstr>Chapter 1</vt:lpstr>
      <vt:lpstr>Chapter 1</vt:lpstr>
      <vt:lpstr>Chapter 1</vt:lpstr>
      <vt:lpstr>PowerPoint Presentation</vt:lpstr>
      <vt:lpstr>Chapter 1</vt:lpstr>
      <vt:lpstr>PowerPoint Presentation</vt:lpstr>
      <vt:lpstr>Chapter 1</vt:lpstr>
      <vt:lpstr>PowerPoint Presentation</vt:lpstr>
      <vt:lpstr>Chapter 1</vt:lpstr>
      <vt:lpstr>Chapter 1</vt:lpstr>
      <vt:lpstr>PowerPoint Presentation</vt:lpstr>
      <vt:lpstr>PowerPoint Presentation</vt:lpstr>
      <vt:lpstr>Chapter 1</vt:lpstr>
      <vt:lpstr>Chapter 1</vt:lpstr>
      <vt:lpstr>PowerPoint Presentation</vt:lpstr>
      <vt:lpstr>Chapter 1</vt:lpstr>
      <vt:lpstr>PowerPoint Presentation</vt:lpstr>
      <vt:lpstr>Chapter 1</vt:lpstr>
      <vt:lpstr>Chapter 1</vt:lpstr>
      <vt:lpstr>Chapter 2</vt:lpstr>
      <vt:lpstr>PowerPoint Presentation</vt:lpstr>
      <vt:lpstr>Chapter 2</vt:lpstr>
      <vt:lpstr>Chapter 2</vt:lpstr>
      <vt:lpstr>PowerPoint Presentation</vt:lpstr>
      <vt:lpstr>Chapter 2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3</vt:lpstr>
      <vt:lpstr>Chapter 3</vt:lpstr>
      <vt:lpstr>Chapter 3</vt:lpstr>
      <vt:lpstr>Chapter 3</vt:lpstr>
      <vt:lpstr>PowerPoint Presentation</vt:lpstr>
      <vt:lpstr>Chapter 3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33</cp:revision>
  <dcterms:created xsi:type="dcterms:W3CDTF">2018-03-14T17:15:34Z</dcterms:created>
  <dcterms:modified xsi:type="dcterms:W3CDTF">2018-04-11T14:55:16Z</dcterms:modified>
</cp:coreProperties>
</file>