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9" r:id="rId2"/>
    <p:sldId id="260" r:id="rId3"/>
    <p:sldId id="261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9501"/>
    <a:srgbClr val="E5DE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81"/>
  </p:normalViewPr>
  <p:slideViewPr>
    <p:cSldViewPr snapToGrid="0" snapToObjects="1">
      <p:cViewPr varScale="1">
        <p:scale>
          <a:sx n="107" d="100"/>
          <a:sy n="107" d="100"/>
        </p:scale>
        <p:origin x="176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B0CD3-64BC-714B-932D-637622A6A887}" type="datetimeFigureOut">
              <a:rPr lang="en-US" smtClean="0"/>
              <a:t>5/16/18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99293-AE56-9B48-AAC8-23384E930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890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B0CD3-64BC-714B-932D-637622A6A887}" type="datetimeFigureOut">
              <a:rPr lang="en-US" smtClean="0"/>
              <a:t>5/16/18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99293-AE56-9B48-AAC8-23384E930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262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B0CD3-64BC-714B-932D-637622A6A887}" type="datetimeFigureOut">
              <a:rPr lang="en-US" smtClean="0"/>
              <a:t>5/16/18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99293-AE56-9B48-AAC8-23384E930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75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B0CD3-64BC-714B-932D-637622A6A887}" type="datetimeFigureOut">
              <a:rPr lang="en-US" smtClean="0"/>
              <a:t>5/16/18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99293-AE56-9B48-AAC8-23384E930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264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B0CD3-64BC-714B-932D-637622A6A887}" type="datetimeFigureOut">
              <a:rPr lang="en-US" smtClean="0"/>
              <a:t>5/16/18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99293-AE56-9B48-AAC8-23384E930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124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B0CD3-64BC-714B-932D-637622A6A887}" type="datetimeFigureOut">
              <a:rPr lang="en-US" smtClean="0"/>
              <a:t>5/16/18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99293-AE56-9B48-AAC8-23384E930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590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B0CD3-64BC-714B-932D-637622A6A887}" type="datetimeFigureOut">
              <a:rPr lang="en-US" smtClean="0"/>
              <a:t>5/16/18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99293-AE56-9B48-AAC8-23384E930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51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B0CD3-64BC-714B-932D-637622A6A887}" type="datetimeFigureOut">
              <a:rPr lang="en-US" smtClean="0"/>
              <a:t>5/16/18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99293-AE56-9B48-AAC8-23384E930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827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B0CD3-64BC-714B-932D-637622A6A887}" type="datetimeFigureOut">
              <a:rPr lang="en-US" smtClean="0"/>
              <a:t>5/16/18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99293-AE56-9B48-AAC8-23384E930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032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B0CD3-64BC-714B-932D-637622A6A887}" type="datetimeFigureOut">
              <a:rPr lang="en-US" smtClean="0"/>
              <a:t>5/16/18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99293-AE56-9B48-AAC8-23384E930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611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B0CD3-64BC-714B-932D-637622A6A887}" type="datetimeFigureOut">
              <a:rPr lang="en-US" smtClean="0"/>
              <a:t>5/16/18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99293-AE56-9B48-AAC8-23384E930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818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0B0CD3-64BC-714B-932D-637622A6A887}" type="datetimeFigureOut">
              <a:rPr lang="en-US" smtClean="0"/>
              <a:t>5/16/18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799293-AE56-9B48-AAC8-23384E930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442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40000" contrast="51000"/>
                    </a14:imgEffect>
                  </a14:imgLayer>
                </a14:imgProps>
              </a:ext>
            </a:extLst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9D021-4E08-7D4C-9555-A3F9D5BEA0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6432" y="606057"/>
            <a:ext cx="3482163" cy="4253022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en-US" sz="8800" b="1" dirty="0">
                <a:solidFill>
                  <a:srgbClr val="FFC000"/>
                </a:solidFill>
                <a:effectLst/>
                <a:latin typeface="Abadi MT Condensed Extra Bold" panose="020B0306030101010103" pitchFamily="34" charset="77"/>
              </a:rPr>
              <a:t>God Always Wins!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E56B41-7EF9-4647-ADE9-956F7C31197A}"/>
              </a:ext>
            </a:extLst>
          </p:cNvPr>
          <p:cNvSpPr txBox="1"/>
          <p:nvPr/>
        </p:nvSpPr>
        <p:spPr>
          <a:xfrm>
            <a:off x="493987" y="5603237"/>
            <a:ext cx="8113986" cy="830997"/>
          </a:xfrm>
          <a:prstGeom prst="rect">
            <a:avLst/>
          </a:prstGeom>
          <a:gradFill>
            <a:gsLst>
              <a:gs pos="0">
                <a:schemeClr val="dk1">
                  <a:lumMod val="110000"/>
                  <a:satMod val="105000"/>
                  <a:tint val="67000"/>
                </a:schemeClr>
              </a:gs>
              <a:gs pos="0">
                <a:schemeClr val="dk1">
                  <a:lumMod val="105000"/>
                  <a:satMod val="103000"/>
                  <a:tint val="73000"/>
                </a:schemeClr>
              </a:gs>
              <a:gs pos="100000">
                <a:schemeClr val="dk1">
                  <a:lumMod val="105000"/>
                  <a:satMod val="109000"/>
                  <a:tint val="81000"/>
                </a:schemeClr>
              </a:gs>
            </a:gsLst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badi MT Condensed Extra Bold" panose="020B0306030101010103" pitchFamily="34" charset="77"/>
                <a:ea typeface="+mn-ea"/>
                <a:cs typeface="+mn-cs"/>
              </a:rPr>
              <a:t>Pictures of Victory in Revelation</a:t>
            </a:r>
          </a:p>
        </p:txBody>
      </p:sp>
    </p:spTree>
    <p:extLst>
      <p:ext uri="{BB962C8B-B14F-4D97-AF65-F5344CB8AC3E}">
        <p14:creationId xmlns:p14="http://schemas.microsoft.com/office/powerpoint/2010/main" val="1693861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-32000" contrast="91000"/>
                    </a14:imgEffect>
                  </a14:imgLayer>
                </a14:imgProps>
              </a:ext>
            </a:extLst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A027C-0229-374E-B3BA-2685E33B7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613" y="152475"/>
            <a:ext cx="7886700" cy="1325563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5400" b="1" u="sng" dirty="0">
                <a:solidFill>
                  <a:srgbClr val="FFC000"/>
                </a:solidFill>
                <a:latin typeface="Abadi MT Condensed Extra Bold" panose="020B0306030101010103" pitchFamily="34" charset="77"/>
              </a:rPr>
              <a:t>Victory in Revelation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FB5B69-8E93-0C4F-82F9-1BA5A464A7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4613" y="1584251"/>
            <a:ext cx="9077042" cy="4995225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pPr marL="514350" indent="-514350">
              <a:buAutoNum type="arabicPeriod"/>
            </a:pPr>
            <a:r>
              <a:rPr lang="en-US" sz="3600" b="1" dirty="0">
                <a:solidFill>
                  <a:srgbClr val="FFC000"/>
                </a:solidFill>
                <a:latin typeface="Abadi MT Condensed Extra Bold" panose="020B0306030101010103" pitchFamily="34" charset="77"/>
              </a:rPr>
              <a:t>Victory at Har-Magedon</a:t>
            </a:r>
          </a:p>
          <a:p>
            <a:pPr lvl="2"/>
            <a:r>
              <a:rPr lang="en-US" sz="2600" b="1" dirty="0">
                <a:solidFill>
                  <a:srgbClr val="FFC000"/>
                </a:solidFill>
                <a:latin typeface="Abadi MT Condensed Extra Bold" panose="020B0306030101010103" pitchFamily="34" charset="77"/>
              </a:rPr>
              <a:t>Brutal battles</a:t>
            </a:r>
          </a:p>
          <a:p>
            <a:pPr lvl="2"/>
            <a:r>
              <a:rPr lang="en-US" sz="2600" b="1" dirty="0">
                <a:solidFill>
                  <a:srgbClr val="FFC000"/>
                </a:solidFill>
                <a:latin typeface="Abadi MT Condensed Extra Bold" panose="020B0306030101010103" pitchFamily="34" charset="77"/>
              </a:rPr>
              <a:t>Battle never happens</a:t>
            </a:r>
          </a:p>
          <a:p>
            <a:pPr marL="0" indent="0">
              <a:buNone/>
            </a:pPr>
            <a:r>
              <a:rPr lang="en-US" sz="3600" b="1" dirty="0">
                <a:solidFill>
                  <a:srgbClr val="FFC000"/>
                </a:solidFill>
                <a:latin typeface="Abadi MT Condensed Extra Bold" panose="020B0306030101010103" pitchFamily="34" charset="77"/>
              </a:rPr>
              <a:t>2. Victory for saints; beast worshippers killed</a:t>
            </a:r>
          </a:p>
          <a:p>
            <a:pPr lvl="2"/>
            <a:r>
              <a:rPr lang="en-US" sz="2600" b="1" dirty="0">
                <a:solidFill>
                  <a:srgbClr val="FFC000"/>
                </a:solidFill>
                <a:latin typeface="Abadi MT Condensed Extra Bold" panose="020B0306030101010103" pitchFamily="34" charset="77"/>
              </a:rPr>
              <a:t>Sea beast worshipped</a:t>
            </a:r>
          </a:p>
          <a:p>
            <a:pPr lvl="2"/>
            <a:r>
              <a:rPr lang="en-US" sz="2600" b="1" dirty="0">
                <a:solidFill>
                  <a:srgbClr val="FFC000"/>
                </a:solidFill>
                <a:latin typeface="Abadi MT Condensed Extra Bold" panose="020B0306030101010103" pitchFamily="34" charset="77"/>
              </a:rPr>
              <a:t>Saints are saved</a:t>
            </a:r>
          </a:p>
          <a:p>
            <a:pPr lvl="2"/>
            <a:r>
              <a:rPr lang="en-US" sz="2600" b="1" dirty="0">
                <a:solidFill>
                  <a:srgbClr val="FFC000"/>
                </a:solidFill>
                <a:latin typeface="Abadi MT Condensed Extra Bold" panose="020B0306030101010103" pitchFamily="34" charset="77"/>
              </a:rPr>
              <a:t>Enemies are cruelly defeated</a:t>
            </a:r>
          </a:p>
          <a:p>
            <a:pPr marL="0" indent="0">
              <a:buNone/>
            </a:pPr>
            <a:r>
              <a:rPr lang="en-US" sz="3600" b="1" dirty="0">
                <a:solidFill>
                  <a:srgbClr val="FFC000"/>
                </a:solidFill>
                <a:latin typeface="Abadi MT Condensed Extra Bold" panose="020B0306030101010103" pitchFamily="34" charset="77"/>
              </a:rPr>
              <a:t>3. Jesus’ victory over death</a:t>
            </a:r>
          </a:p>
          <a:p>
            <a:pPr lvl="2"/>
            <a:r>
              <a:rPr lang="en-US" sz="2600" b="1" dirty="0">
                <a:solidFill>
                  <a:srgbClr val="FFC000"/>
                </a:solidFill>
                <a:latin typeface="Abadi MT Condensed Extra Bold" panose="020B0306030101010103" pitchFamily="34" charset="77"/>
              </a:rPr>
              <a:t>Most important victory</a:t>
            </a:r>
          </a:p>
          <a:p>
            <a:pPr lvl="2"/>
            <a:r>
              <a:rPr lang="en-US" sz="2600" b="1" dirty="0">
                <a:solidFill>
                  <a:srgbClr val="FFC000"/>
                </a:solidFill>
                <a:latin typeface="Abadi MT Condensed Extra Bold" panose="020B0306030101010103" pitchFamily="34" charset="77"/>
              </a:rPr>
              <a:t>Worthy lamb alive forever</a:t>
            </a:r>
          </a:p>
          <a:p>
            <a:pPr marL="0" indent="0">
              <a:buNone/>
            </a:pPr>
            <a:endParaRPr lang="en-US" sz="3400" b="1" dirty="0">
              <a:solidFill>
                <a:srgbClr val="FFC000"/>
              </a:solidFill>
              <a:latin typeface="Abadi MT Condensed Extra Bold" panose="020B03060301010101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417499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-32000" contrast="91000"/>
                    </a14:imgEffect>
                  </a14:imgLayer>
                </a14:imgProps>
              </a:ext>
            </a:extLst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A027C-0229-374E-B3BA-2685E33B7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507" y="152475"/>
            <a:ext cx="7749806" cy="1325563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5400" b="1" u="sng" dirty="0">
                <a:solidFill>
                  <a:srgbClr val="FFC000"/>
                </a:solidFill>
                <a:latin typeface="Abadi MT Condensed Extra Bold" panose="020B0306030101010103" pitchFamily="34" charset="77"/>
              </a:rPr>
              <a:t>The End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FB5B69-8E93-0C4F-82F9-1BA5A464A7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4612" y="1637413"/>
            <a:ext cx="8509485" cy="4973593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pPr marL="514350" indent="-514350">
              <a:buAutoNum type="arabicPeriod"/>
            </a:pPr>
            <a:r>
              <a:rPr lang="en-US" sz="3600" b="1" dirty="0">
                <a:solidFill>
                  <a:srgbClr val="FFC000"/>
                </a:solidFill>
                <a:latin typeface="Abadi MT Condensed Extra Bold" panose="020B0306030101010103" pitchFamily="34" charset="77"/>
              </a:rPr>
              <a:t>God is revered and glorified</a:t>
            </a:r>
          </a:p>
          <a:p>
            <a:pPr lvl="2"/>
            <a:r>
              <a:rPr lang="en-US" sz="2600" b="1" dirty="0">
                <a:solidFill>
                  <a:srgbClr val="FFC000"/>
                </a:solidFill>
                <a:latin typeface="Abadi MT Condensed Extra Bold" panose="020B0306030101010103" pitchFamily="34" charset="77"/>
              </a:rPr>
              <a:t>Praise to the Highest</a:t>
            </a:r>
          </a:p>
          <a:p>
            <a:pPr lvl="2"/>
            <a:r>
              <a:rPr lang="en-US" sz="2600" b="1" dirty="0">
                <a:solidFill>
                  <a:srgbClr val="FFC000"/>
                </a:solidFill>
                <a:latin typeface="Abadi MT Condensed Extra Bold" panose="020B0306030101010103" pitchFamily="34" charset="77"/>
              </a:rPr>
              <a:t>All will bow</a:t>
            </a:r>
          </a:p>
          <a:p>
            <a:pPr lvl="2"/>
            <a:r>
              <a:rPr lang="en-US" sz="2600" b="1" dirty="0">
                <a:solidFill>
                  <a:srgbClr val="FFC000"/>
                </a:solidFill>
                <a:latin typeface="Abadi MT Condensed Extra Bold" panose="020B0306030101010103" pitchFamily="34" charset="77"/>
              </a:rPr>
              <a:t>He always wins!</a:t>
            </a:r>
          </a:p>
          <a:p>
            <a:pPr marL="0" indent="0">
              <a:buNone/>
            </a:pPr>
            <a:r>
              <a:rPr lang="en-US" sz="3600" b="1" dirty="0">
                <a:solidFill>
                  <a:srgbClr val="FFC000"/>
                </a:solidFill>
                <a:latin typeface="Abadi MT Condensed Extra Bold" panose="020B0306030101010103" pitchFamily="34" charset="77"/>
              </a:rPr>
              <a:t>2. Jesus died so all could live</a:t>
            </a:r>
          </a:p>
          <a:p>
            <a:pPr lvl="2"/>
            <a:r>
              <a:rPr lang="en-US" sz="2600" b="1" dirty="0">
                <a:solidFill>
                  <a:srgbClr val="FFC000"/>
                </a:solidFill>
                <a:latin typeface="Abadi MT Condensed Extra Bold" panose="020B0306030101010103" pitchFamily="34" charset="77"/>
              </a:rPr>
              <a:t>Salvation possible for all</a:t>
            </a:r>
          </a:p>
          <a:p>
            <a:pPr lvl="2"/>
            <a:r>
              <a:rPr lang="en-US" sz="2600" b="1" dirty="0">
                <a:solidFill>
                  <a:srgbClr val="FFC000"/>
                </a:solidFill>
                <a:latin typeface="Abadi MT Condensed Extra Bold" panose="020B0306030101010103" pitchFamily="34" charset="77"/>
              </a:rPr>
              <a:t>God always wins!		</a:t>
            </a:r>
          </a:p>
          <a:p>
            <a:pPr marL="0" indent="0">
              <a:buNone/>
            </a:pPr>
            <a:r>
              <a:rPr lang="en-US" sz="3600" b="1" dirty="0">
                <a:solidFill>
                  <a:srgbClr val="FFC000"/>
                </a:solidFill>
                <a:latin typeface="Abadi MT Condensed Extra Bold" panose="020B0306030101010103" pitchFamily="34" charset="77"/>
              </a:rPr>
              <a:t>3. Faithful saved; Enemies destroyed</a:t>
            </a:r>
          </a:p>
          <a:p>
            <a:pPr lvl="2"/>
            <a:r>
              <a:rPr lang="en-US" sz="2600" b="1" dirty="0">
                <a:solidFill>
                  <a:srgbClr val="FFC000"/>
                </a:solidFill>
                <a:latin typeface="Abadi MT Condensed Extra Bold" panose="020B0306030101010103" pitchFamily="34" charset="77"/>
              </a:rPr>
              <a:t>Serve God or die</a:t>
            </a:r>
          </a:p>
          <a:p>
            <a:pPr lvl="2"/>
            <a:r>
              <a:rPr lang="en-US" sz="2600" b="1" dirty="0">
                <a:solidFill>
                  <a:srgbClr val="FFC000"/>
                </a:solidFill>
                <a:latin typeface="Abadi MT Condensed Extra Bold" panose="020B0306030101010103" pitchFamily="34" charset="77"/>
              </a:rPr>
              <a:t>God always wins!</a:t>
            </a:r>
          </a:p>
          <a:p>
            <a:pPr lvl="2"/>
            <a:endParaRPr lang="en-US" sz="2600" b="1" dirty="0">
              <a:solidFill>
                <a:srgbClr val="FFC000"/>
              </a:solidFill>
              <a:latin typeface="Abadi MT Condensed Extra Bold" panose="020B03060301010101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196021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155</TotalTime>
  <Words>88</Words>
  <Application>Microsoft Macintosh PowerPoint</Application>
  <PresentationFormat>On-screen Show (4:3)</PresentationFormat>
  <Paragraphs>24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Abadi MT Condensed Extra Bold</vt:lpstr>
      <vt:lpstr>Arial</vt:lpstr>
      <vt:lpstr>Calibri</vt:lpstr>
      <vt:lpstr>Calibri Light</vt:lpstr>
      <vt:lpstr>Office Theme</vt:lpstr>
      <vt:lpstr>God Always Wins!</vt:lpstr>
      <vt:lpstr>Victory in Revelation</vt:lpstr>
      <vt:lpstr>The End Results</vt:lpstr>
    </vt:vector>
  </TitlesOfParts>
  <Company/>
  <LinksUpToDate>false</LinksUpToDate>
  <SharedDoc>false</SharedDoc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God Always Wins!</dc:title>
  <dc:creator>John Pollard</dc:creator>
  <cp:lastModifiedBy>John Pollard</cp:lastModifiedBy>
  <cp:revision>8</cp:revision>
  <dcterms:created xsi:type="dcterms:W3CDTF">2018-05-02T16:09:19Z</dcterms:created>
  <dcterms:modified xsi:type="dcterms:W3CDTF">2018-05-16T17:50:27Z</dcterms:modified>
</cp:coreProperties>
</file>