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344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27B-5173-5446-865C-7AB3CB7EEC7E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1320-4235-3F4D-97B4-EC977F48B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5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27B-5173-5446-865C-7AB3CB7EEC7E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1320-4235-3F4D-97B4-EC977F48B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7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27B-5173-5446-865C-7AB3CB7EEC7E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1320-4235-3F4D-97B4-EC977F48B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8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27B-5173-5446-865C-7AB3CB7EEC7E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1320-4235-3F4D-97B4-EC977F48B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7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27B-5173-5446-865C-7AB3CB7EEC7E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1320-4235-3F4D-97B4-EC977F48B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5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27B-5173-5446-865C-7AB3CB7EEC7E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1320-4235-3F4D-97B4-EC977F48B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7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27B-5173-5446-865C-7AB3CB7EEC7E}" type="datetimeFigureOut">
              <a:rPr lang="en-US" smtClean="0"/>
              <a:t>6/14/18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1320-4235-3F4D-97B4-EC977F48B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3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27B-5173-5446-865C-7AB3CB7EEC7E}" type="datetimeFigureOut">
              <a:rPr lang="en-US" smtClean="0"/>
              <a:t>6/14/18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1320-4235-3F4D-97B4-EC977F48B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4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27B-5173-5446-865C-7AB3CB7EEC7E}" type="datetimeFigureOut">
              <a:rPr lang="en-US" smtClean="0"/>
              <a:t>6/14/18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1320-4235-3F4D-97B4-EC977F48B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1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27B-5173-5446-865C-7AB3CB7EEC7E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1320-4235-3F4D-97B4-EC977F48B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6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27B-5173-5446-865C-7AB3CB7EEC7E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1320-4235-3F4D-97B4-EC977F48B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4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CD27B-5173-5446-865C-7AB3CB7EEC7E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F1320-4235-3F4D-97B4-EC977F48B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4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17000" contrast="2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4520-2F7A-9046-8236-340503927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12580"/>
            <a:ext cx="9144000" cy="1491976"/>
          </a:xfrm>
          <a:solidFill>
            <a:schemeClr val="tx1">
              <a:lumMod val="85000"/>
              <a:lumOff val="15000"/>
              <a:alpha val="88000"/>
            </a:schemeClr>
          </a:solidFill>
          <a:ln/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b="1" u="sng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The Dreadful Famine</a:t>
            </a:r>
          </a:p>
        </p:txBody>
      </p:sp>
    </p:spTree>
    <p:extLst>
      <p:ext uri="{BB962C8B-B14F-4D97-AF65-F5344CB8AC3E}">
        <p14:creationId xmlns:p14="http://schemas.microsoft.com/office/powerpoint/2010/main" val="42305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17000" contrast="2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49292-9055-F749-9078-1D563E5B9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1043"/>
            <a:ext cx="9144000" cy="1325563"/>
          </a:xfrm>
          <a:solidFill>
            <a:schemeClr val="tx1">
              <a:lumMod val="85000"/>
              <a:lumOff val="15000"/>
              <a:alpha val="88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u="sng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Reasons for the Famine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18C85-4682-2D43-8C96-3A9899D5F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83" y="1993791"/>
            <a:ext cx="8586951" cy="4049657"/>
          </a:xfrm>
          <a:solidFill>
            <a:schemeClr val="tx1">
              <a:lumMod val="85000"/>
              <a:lumOff val="15000"/>
              <a:alpha val="99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b="1" u="sng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Israel rejected God’s love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Refusing to listen to God’s message</a:t>
            </a:r>
          </a:p>
          <a:p>
            <a:pPr marL="971550" lvl="1" indent="-514350">
              <a:spcAft>
                <a:spcPts val="800"/>
              </a:spcAft>
              <a:buFont typeface="+mj-lt"/>
              <a:buAutoNum type="alphaUcPeriod"/>
            </a:pPr>
            <a:r>
              <a:rPr lang="en-US" sz="28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Ill-treatment of their neighbor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u="sng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Realizing their need for God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Everyone is dependent on God physically/spiritually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The importance of God’s word: Food for the soul</a:t>
            </a:r>
          </a:p>
        </p:txBody>
      </p:sp>
    </p:spTree>
    <p:extLst>
      <p:ext uri="{BB962C8B-B14F-4D97-AF65-F5344CB8AC3E}">
        <p14:creationId xmlns:p14="http://schemas.microsoft.com/office/powerpoint/2010/main" val="261153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bldLvl="5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17000" contrast="2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49292-9055-F749-9078-1D563E5B9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1043"/>
            <a:ext cx="9144000" cy="1325563"/>
          </a:xfrm>
          <a:solidFill>
            <a:schemeClr val="tx1">
              <a:lumMod val="85000"/>
              <a:lumOff val="15000"/>
              <a:alpha val="88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u="sng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18C85-4682-2D43-8C96-3A9899D5F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524" y="2112579"/>
            <a:ext cx="8665779" cy="2722179"/>
          </a:xfrm>
          <a:solidFill>
            <a:schemeClr val="tx1">
              <a:lumMod val="85000"/>
              <a:lumOff val="15000"/>
              <a:alpha val="99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 anchorCtr="1">
            <a:normAutofit/>
          </a:bodyPr>
          <a:lstStyle/>
          <a:p>
            <a:pPr marL="514350" indent="-5143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500" b="1" u="sng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Don’t take God’s love for granted.</a:t>
            </a:r>
          </a:p>
          <a:p>
            <a:pPr marL="514350" indent="-5143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500" b="1" u="sng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Accept God’s message; Be doers of word.</a:t>
            </a:r>
          </a:p>
          <a:p>
            <a:pPr marL="514350" indent="-5143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500" b="1" u="sng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God’s word equals salvation and eternal life.</a:t>
            </a:r>
          </a:p>
        </p:txBody>
      </p:sp>
    </p:spTree>
    <p:extLst>
      <p:ext uri="{BB962C8B-B14F-4D97-AF65-F5344CB8AC3E}">
        <p14:creationId xmlns:p14="http://schemas.microsoft.com/office/powerpoint/2010/main" val="39644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70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Abadi MT Condensed Extra Bold</vt:lpstr>
      <vt:lpstr>Arial</vt:lpstr>
      <vt:lpstr>Calibri</vt:lpstr>
      <vt:lpstr>Calibri Light</vt:lpstr>
      <vt:lpstr>Office Theme</vt:lpstr>
      <vt:lpstr>The Dreadful Famine</vt:lpstr>
      <vt:lpstr>Reasons for the Famine</vt:lpstr>
      <vt:lpstr>Lessons Learned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Dreadful Famine</dc:title>
  <dc:creator>John Pollard</dc:creator>
  <cp:lastModifiedBy>John Pollard</cp:lastModifiedBy>
  <cp:revision>4</cp:revision>
  <dcterms:created xsi:type="dcterms:W3CDTF">2018-06-15T02:29:19Z</dcterms:created>
  <dcterms:modified xsi:type="dcterms:W3CDTF">2018-06-15T03:07:14Z</dcterms:modified>
</cp:coreProperties>
</file>