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8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5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0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1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2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4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8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2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6C022-42EE-E74B-977C-AC34FD24FC8B}" type="datetimeFigureOut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D1591-0A5A-B544-B04D-35FBDF8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2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5208E-6AD0-EA47-A06F-0EB2323C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48" y="1976966"/>
            <a:ext cx="7528956" cy="2096271"/>
          </a:xfrm>
          <a:noFill/>
          <a:ln w="508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The Rich Young Ruler</a:t>
            </a:r>
          </a:p>
        </p:txBody>
      </p:sp>
    </p:spTree>
    <p:extLst>
      <p:ext uri="{BB962C8B-B14F-4D97-AF65-F5344CB8AC3E}">
        <p14:creationId xmlns:p14="http://schemas.microsoft.com/office/powerpoint/2010/main" val="20300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5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102A-0F1C-4B49-9EB2-CB61D38C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0066"/>
            <a:ext cx="7886700" cy="1176595"/>
          </a:xfrm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The Meeting with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67816-8CAD-6249-A8B6-5D594F8E6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57947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buFont typeface="Wingdings" pitchFamily="2" charset="2"/>
              <a:buChar char="v"/>
            </a:pPr>
            <a:r>
              <a:rPr lang="en-US" sz="36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Asks the right question</a:t>
            </a:r>
          </a:p>
          <a:p>
            <a:pPr lvl="1">
              <a:spcAft>
                <a:spcPts val="400"/>
              </a:spcAft>
              <a:buFont typeface="Wingdings" pitchFamily="2" charset="2"/>
              <a:buChar char="v"/>
            </a:pPr>
            <a:r>
              <a:rPr lang="en-US" sz="2800" b="1" i="1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What shall I do to inherit eternal life?</a:t>
            </a:r>
          </a:p>
          <a:p>
            <a:pPr>
              <a:spcAft>
                <a:spcPts val="400"/>
              </a:spcAft>
              <a:buFont typeface="Wingdings" pitchFamily="2" charset="2"/>
              <a:buChar char="v"/>
            </a:pPr>
            <a:r>
              <a:rPr lang="en-US" sz="36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Asks the right way</a:t>
            </a:r>
          </a:p>
          <a:p>
            <a:pPr lvl="1">
              <a:spcAft>
                <a:spcPts val="400"/>
              </a:spcAft>
              <a:buFont typeface="Wingdings" pitchFamily="2" charset="2"/>
              <a:buChar char="v"/>
            </a:pPr>
            <a:r>
              <a:rPr lang="en-US" sz="2800" b="1" i="1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Ran up and knelt before Him</a:t>
            </a:r>
          </a:p>
          <a:p>
            <a:pPr>
              <a:spcAft>
                <a:spcPts val="400"/>
              </a:spcAft>
              <a:buFont typeface="Wingdings" pitchFamily="2" charset="2"/>
              <a:buChar char="v"/>
            </a:pPr>
            <a:r>
              <a:rPr lang="en-US" sz="36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Asks the right person</a:t>
            </a:r>
          </a:p>
          <a:p>
            <a:pPr lvl="1">
              <a:spcAft>
                <a:spcPts val="400"/>
              </a:spcAft>
              <a:buFont typeface="Wingdings" pitchFamily="2" charset="2"/>
              <a:buChar char="v"/>
            </a:pPr>
            <a:r>
              <a:rPr lang="en-US" sz="3200" b="1" i="1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Good Teacher</a:t>
            </a:r>
          </a:p>
          <a:p>
            <a:pPr>
              <a:spcAft>
                <a:spcPts val="400"/>
              </a:spcAft>
              <a:buFont typeface="Wingdings" pitchFamily="2" charset="2"/>
              <a:buChar char="v"/>
            </a:pPr>
            <a:r>
              <a:rPr lang="en-US" sz="36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Makes the wrong decision</a:t>
            </a:r>
          </a:p>
          <a:p>
            <a:pPr lvl="1">
              <a:spcAft>
                <a:spcPts val="400"/>
              </a:spcAft>
              <a:buFont typeface="Wingdings" pitchFamily="2" charset="2"/>
              <a:buChar char="v"/>
            </a:pPr>
            <a:r>
              <a:rPr lang="en-US" sz="3200" b="1" i="1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He went away grieving</a:t>
            </a:r>
          </a:p>
        </p:txBody>
      </p:sp>
    </p:spTree>
    <p:extLst>
      <p:ext uri="{BB962C8B-B14F-4D97-AF65-F5344CB8AC3E}">
        <p14:creationId xmlns:p14="http://schemas.microsoft.com/office/powerpoint/2010/main" val="30658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5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102A-0F1C-4B49-9EB2-CB61D38C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0066"/>
            <a:ext cx="7886700" cy="1176595"/>
          </a:xfrm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What the ruler teaches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67816-8CAD-6249-A8B6-5D594F8E6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27642"/>
            <a:ext cx="7886700" cy="3022823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  <a:buFont typeface="Wingdings" pitchFamily="2" charset="2"/>
              <a:buChar char="v"/>
            </a:pPr>
            <a:r>
              <a:rPr lang="en-US" sz="35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What kind of questions are we asking?</a:t>
            </a:r>
          </a:p>
          <a:p>
            <a:pPr>
              <a:spcAft>
                <a:spcPts val="500"/>
              </a:spcAft>
              <a:buFont typeface="Wingdings" pitchFamily="2" charset="2"/>
              <a:buChar char="v"/>
            </a:pPr>
            <a:r>
              <a:rPr lang="en-US" sz="35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How we do ask these questions?</a:t>
            </a:r>
          </a:p>
          <a:p>
            <a:pPr>
              <a:spcAft>
                <a:spcPts val="500"/>
              </a:spcAft>
              <a:buFont typeface="Wingdings" pitchFamily="2" charset="2"/>
              <a:buChar char="v"/>
            </a:pPr>
            <a:r>
              <a:rPr lang="en-US" sz="35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To whom do we express concerns?</a:t>
            </a:r>
          </a:p>
          <a:p>
            <a:pPr>
              <a:spcAft>
                <a:spcPts val="500"/>
              </a:spcAft>
              <a:buFont typeface="Wingdings" pitchFamily="2" charset="2"/>
              <a:buChar char="v"/>
            </a:pPr>
            <a:r>
              <a:rPr lang="en-US" sz="3500" b="1" u="sng" dirty="0">
                <a:solidFill>
                  <a:schemeClr val="bg1"/>
                </a:solidFill>
                <a:latin typeface="Abadi MT Condensed Extra Bold" panose="020B0306030101010103" pitchFamily="34" charset="77"/>
              </a:rPr>
              <a:t>Are we willing to make right decision?</a:t>
            </a:r>
          </a:p>
          <a:p>
            <a:pPr>
              <a:spcAft>
                <a:spcPts val="400"/>
              </a:spcAft>
              <a:buFont typeface="Wingdings" pitchFamily="2" charset="2"/>
              <a:buChar char="v"/>
            </a:pPr>
            <a:endParaRPr lang="en-US" sz="3600" b="1" u="sng" dirty="0">
              <a:solidFill>
                <a:schemeClr val="bg1"/>
              </a:solidFill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95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81</Words>
  <Application>Microsoft Macintosh PowerPoint</Application>
  <PresentationFormat>On-screen Show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Abadi MT Condensed Extra Bold</vt:lpstr>
      <vt:lpstr>Arial</vt:lpstr>
      <vt:lpstr>Calibri</vt:lpstr>
      <vt:lpstr>Calibri Light</vt:lpstr>
      <vt:lpstr>Wingdings</vt:lpstr>
      <vt:lpstr>Office Theme</vt:lpstr>
      <vt:lpstr>The Rich Young Ruler</vt:lpstr>
      <vt:lpstr>The Meeting with Jesus</vt:lpstr>
      <vt:lpstr>What the ruler teaches us: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Rich Young Ruler</dc:title>
  <dc:creator>John Pollard</dc:creator>
  <cp:lastModifiedBy>John Pollard</cp:lastModifiedBy>
  <cp:revision>4</cp:revision>
  <dcterms:created xsi:type="dcterms:W3CDTF">2018-07-28T22:42:17Z</dcterms:created>
  <dcterms:modified xsi:type="dcterms:W3CDTF">2018-07-28T23:12:51Z</dcterms:modified>
</cp:coreProperties>
</file>