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120" d="100"/>
          <a:sy n="120" d="100"/>
        </p:scale>
        <p:origin x="2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F3EB-C96B-674A-8EDA-19E0E60BDA0D}" type="datetimeFigureOut">
              <a:rPr lang="en-US" smtClean="0"/>
              <a:t>9/30/18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3290-472A-0249-AF5A-1616A38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8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F3EB-C96B-674A-8EDA-19E0E60BDA0D}" type="datetimeFigureOut">
              <a:rPr lang="en-US" smtClean="0"/>
              <a:t>9/30/18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3290-472A-0249-AF5A-1616A38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0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F3EB-C96B-674A-8EDA-19E0E60BDA0D}" type="datetimeFigureOut">
              <a:rPr lang="en-US" smtClean="0"/>
              <a:t>9/30/18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3290-472A-0249-AF5A-1616A38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9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F3EB-C96B-674A-8EDA-19E0E60BDA0D}" type="datetimeFigureOut">
              <a:rPr lang="en-US" smtClean="0"/>
              <a:t>9/30/18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3290-472A-0249-AF5A-1616A38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3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F3EB-C96B-674A-8EDA-19E0E60BDA0D}" type="datetimeFigureOut">
              <a:rPr lang="en-US" smtClean="0"/>
              <a:t>9/30/18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3290-472A-0249-AF5A-1616A38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8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F3EB-C96B-674A-8EDA-19E0E60BDA0D}" type="datetimeFigureOut">
              <a:rPr lang="en-US" smtClean="0"/>
              <a:t>9/30/18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3290-472A-0249-AF5A-1616A38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8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F3EB-C96B-674A-8EDA-19E0E60BDA0D}" type="datetimeFigureOut">
              <a:rPr lang="en-US" smtClean="0"/>
              <a:t>9/30/18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3290-472A-0249-AF5A-1616A38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7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F3EB-C96B-674A-8EDA-19E0E60BDA0D}" type="datetimeFigureOut">
              <a:rPr lang="en-US" smtClean="0"/>
              <a:t>9/30/18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3290-472A-0249-AF5A-1616A38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F3EB-C96B-674A-8EDA-19E0E60BDA0D}" type="datetimeFigureOut">
              <a:rPr lang="en-US" smtClean="0"/>
              <a:t>9/30/18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3290-472A-0249-AF5A-1616A38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8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F3EB-C96B-674A-8EDA-19E0E60BDA0D}" type="datetimeFigureOut">
              <a:rPr lang="en-US" smtClean="0"/>
              <a:t>9/30/18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3290-472A-0249-AF5A-1616A38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3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F3EB-C96B-674A-8EDA-19E0E60BDA0D}" type="datetimeFigureOut">
              <a:rPr lang="en-US" smtClean="0"/>
              <a:t>9/30/18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3290-472A-0249-AF5A-1616A38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5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DF3EB-C96B-674A-8EDA-19E0E60BDA0D}" type="datetimeFigureOut">
              <a:rPr lang="en-US" smtClean="0"/>
              <a:t>9/30/18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A3290-472A-0249-AF5A-1616A38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1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E996D-7B3E-2340-83C5-876F33CBA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935" y="888447"/>
            <a:ext cx="8197702" cy="2387600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r>
              <a:rPr lang="en-US" sz="5600" b="1" dirty="0">
                <a:latin typeface="Abadi MT Condensed Extra Bold" panose="020B0306030101010103" pitchFamily="34" charset="77"/>
              </a:rPr>
              <a:t>Stronger families make for stronger societies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E6CD0D-3ED0-1F43-BCBD-B9EC32C009B5}"/>
              </a:ext>
            </a:extLst>
          </p:cNvPr>
          <p:cNvSpPr txBox="1">
            <a:spLocks/>
          </p:cNvSpPr>
          <p:nvPr/>
        </p:nvSpPr>
        <p:spPr>
          <a:xfrm>
            <a:off x="276447" y="467832"/>
            <a:ext cx="8601739" cy="2673535"/>
          </a:xfrm>
          <a:prstGeom prst="rect">
            <a:avLst/>
          </a:prstGeom>
          <a:ln w="28575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600" b="1" u="sng" dirty="0">
                <a:latin typeface="Abadi MT Condensed Extra Bold" panose="020B0306030101010103" pitchFamily="34" charset="77"/>
              </a:rPr>
              <a:t>God’s Responsibilities for Man: Family Dynamics</a:t>
            </a:r>
          </a:p>
        </p:txBody>
      </p:sp>
    </p:spTree>
    <p:extLst>
      <p:ext uri="{BB962C8B-B14F-4D97-AF65-F5344CB8AC3E}">
        <p14:creationId xmlns:p14="http://schemas.microsoft.com/office/powerpoint/2010/main" val="264106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288A-D7BA-834D-9748-97360208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168"/>
            <a:ext cx="7886700" cy="1325563"/>
          </a:xfr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800" b="1" u="sng" dirty="0">
                <a:latin typeface="Abadi MT Condensed Extra Bold" panose="020B0306030101010103" pitchFamily="34" charset="77"/>
              </a:rPr>
              <a:t>Role: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FC1D8-EDC1-E243-B518-69F817393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0053"/>
            <a:ext cx="7886700" cy="4351338"/>
          </a:xfr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800"/>
              </a:spcAft>
              <a:buFont typeface="Wingdings" pitchFamily="2" charset="2"/>
              <a:buChar char="v"/>
            </a:pPr>
            <a:r>
              <a:rPr lang="en-US" sz="3600" b="1" dirty="0">
                <a:latin typeface="Abadi MT Condensed Extra Bold" panose="020B0306030101010103" pitchFamily="34" charset="77"/>
              </a:rPr>
              <a:t>Husband</a:t>
            </a:r>
          </a:p>
          <a:p>
            <a:pPr lvl="1"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800" b="1" dirty="0">
                <a:latin typeface="Abadi MT Condensed Extra Bold" panose="020B0306030101010103" pitchFamily="34" charset="77"/>
              </a:rPr>
              <a:t>Head of household </a:t>
            </a:r>
          </a:p>
          <a:p>
            <a:pPr lvl="1"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800" b="1" dirty="0">
                <a:latin typeface="Abadi MT Condensed Extra Bold" panose="020B0306030101010103" pitchFamily="34" charset="77"/>
              </a:rPr>
              <a:t>Unconditional love for wife</a:t>
            </a:r>
          </a:p>
          <a:p>
            <a:pPr>
              <a:spcAft>
                <a:spcPts val="800"/>
              </a:spcAft>
              <a:buFont typeface="Wingdings" pitchFamily="2" charset="2"/>
              <a:buChar char="v"/>
            </a:pPr>
            <a:r>
              <a:rPr lang="en-US" sz="3600" b="1" dirty="0">
                <a:latin typeface="Abadi MT Condensed Extra Bold" panose="020B0306030101010103" pitchFamily="34" charset="77"/>
              </a:rPr>
              <a:t>Father: Teach, love, discipline</a:t>
            </a:r>
          </a:p>
          <a:p>
            <a:pPr>
              <a:spcAft>
                <a:spcPts val="800"/>
              </a:spcAft>
              <a:buFont typeface="Wingdings" pitchFamily="2" charset="2"/>
              <a:buChar char="v"/>
            </a:pPr>
            <a:r>
              <a:rPr lang="en-US" sz="3600" b="1" dirty="0">
                <a:latin typeface="Abadi MT Condensed Extra Bold" panose="020B0306030101010103" pitchFamily="34" charset="77"/>
              </a:rPr>
              <a:t>Provider: Honest work</a:t>
            </a:r>
          </a:p>
          <a:p>
            <a:pPr>
              <a:spcAft>
                <a:spcPts val="800"/>
              </a:spcAft>
              <a:buFont typeface="Wingdings" pitchFamily="2" charset="2"/>
              <a:buChar char="v"/>
            </a:pPr>
            <a:r>
              <a:rPr lang="en-US" sz="3600" b="1" dirty="0">
                <a:latin typeface="Abadi MT Condensed Extra Bold" panose="020B0306030101010103" pitchFamily="34" charset="77"/>
              </a:rPr>
              <a:t>Protector: Seen in love of Christ</a:t>
            </a:r>
          </a:p>
        </p:txBody>
      </p:sp>
    </p:spTree>
    <p:extLst>
      <p:ext uri="{BB962C8B-B14F-4D97-AF65-F5344CB8AC3E}">
        <p14:creationId xmlns:p14="http://schemas.microsoft.com/office/powerpoint/2010/main" val="320846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288A-D7BA-834D-9748-97360208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168"/>
            <a:ext cx="7886700" cy="1325563"/>
          </a:xfr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800" b="1" u="sng" dirty="0">
                <a:latin typeface="Abadi MT Condensed Extra Bold" panose="020B0306030101010103" pitchFamily="34" charset="77"/>
              </a:rPr>
              <a:t>Role: Woman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FC1D8-EDC1-E243-B518-69F817393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0053"/>
            <a:ext cx="7886700" cy="4511380"/>
          </a:xfr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800"/>
              </a:spcAft>
              <a:buFont typeface="Wingdings" pitchFamily="2" charset="2"/>
              <a:buChar char="v"/>
            </a:pPr>
            <a:r>
              <a:rPr lang="en-US" sz="3600" b="1" dirty="0">
                <a:latin typeface="Abadi MT Condensed Extra Bold" panose="020B0306030101010103" pitchFamily="34" charset="77"/>
              </a:rPr>
              <a:t>Wife</a:t>
            </a:r>
          </a:p>
          <a:p>
            <a:pPr lvl="1"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800" b="1" dirty="0">
                <a:latin typeface="Abadi MT Condensed Extra Bold" panose="020B0306030101010103" pitchFamily="34" charset="77"/>
              </a:rPr>
              <a:t>Subject to husband</a:t>
            </a:r>
          </a:p>
          <a:p>
            <a:pPr lvl="1"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800" b="1" dirty="0">
                <a:latin typeface="Abadi MT Condensed Extra Bold" panose="020B0306030101010103" pitchFamily="34" charset="77"/>
              </a:rPr>
              <a:t>Unconditional respect for husband</a:t>
            </a:r>
          </a:p>
          <a:p>
            <a:pPr>
              <a:spcAft>
                <a:spcPts val="800"/>
              </a:spcAft>
              <a:buFont typeface="Wingdings" pitchFamily="2" charset="2"/>
              <a:buChar char="v"/>
            </a:pPr>
            <a:r>
              <a:rPr lang="en-US" sz="3600" b="1" dirty="0">
                <a:latin typeface="Abadi MT Condensed Extra Bold" panose="020B0306030101010103" pitchFamily="34" charset="77"/>
              </a:rPr>
              <a:t>Mother: Nurture, love, discipline</a:t>
            </a:r>
          </a:p>
          <a:p>
            <a:pPr>
              <a:spcAft>
                <a:spcPts val="800"/>
              </a:spcAft>
              <a:buFont typeface="Wingdings" pitchFamily="2" charset="2"/>
              <a:buChar char="v"/>
            </a:pPr>
            <a:r>
              <a:rPr lang="en-US" sz="3600" b="1" dirty="0">
                <a:latin typeface="Abadi MT Condensed Extra Bold" panose="020B0306030101010103" pitchFamily="34" charset="77"/>
              </a:rPr>
              <a:t>Homemaker: God-given role</a:t>
            </a:r>
          </a:p>
          <a:p>
            <a:pPr lvl="1">
              <a:spcAft>
                <a:spcPts val="800"/>
              </a:spcAft>
              <a:buFont typeface="Wingdings" pitchFamily="2" charset="2"/>
              <a:buChar char="Ø"/>
            </a:pPr>
            <a:r>
              <a:rPr lang="en-US" sz="3200" b="1" dirty="0">
                <a:latin typeface="Abadi MT Condensed Extra Bold" panose="020B0306030101010103" pitchFamily="34" charset="77"/>
              </a:rPr>
              <a:t>Picture of Prov. 31</a:t>
            </a:r>
          </a:p>
          <a:p>
            <a:pPr lvl="1">
              <a:spcAft>
                <a:spcPts val="800"/>
              </a:spcAft>
              <a:buFont typeface="Wingdings" pitchFamily="2" charset="2"/>
              <a:buChar char="Ø"/>
            </a:pPr>
            <a:r>
              <a:rPr lang="en-US" sz="3200" b="1" dirty="0">
                <a:latin typeface="Abadi MT Condensed Extra Bold" panose="020B0306030101010103" pitchFamily="34" charset="77"/>
              </a:rPr>
              <a:t>Children, hospitality, encouragement</a:t>
            </a:r>
          </a:p>
        </p:txBody>
      </p:sp>
    </p:spTree>
    <p:extLst>
      <p:ext uri="{BB962C8B-B14F-4D97-AF65-F5344CB8AC3E}">
        <p14:creationId xmlns:p14="http://schemas.microsoft.com/office/powerpoint/2010/main" val="25068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288A-D7BA-834D-9748-97360208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168"/>
            <a:ext cx="7886700" cy="1325563"/>
          </a:xfr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800" b="1" u="sng" dirty="0">
                <a:latin typeface="Abadi MT Condensed Extra Bold" panose="020B0306030101010103" pitchFamily="34" charset="77"/>
              </a:rPr>
              <a:t>Role: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FC1D8-EDC1-E243-B518-69F817393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7011"/>
            <a:ext cx="7886700" cy="2884598"/>
          </a:xfr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>
              <a:spcAft>
                <a:spcPts val="800"/>
              </a:spcAft>
              <a:buFont typeface="Wingdings" pitchFamily="2" charset="2"/>
              <a:buChar char="v"/>
            </a:pPr>
            <a:r>
              <a:rPr lang="en-US" sz="3600" b="1" dirty="0">
                <a:latin typeface="Abadi MT Condensed Extra Bold" panose="020B0306030101010103" pitchFamily="34" charset="77"/>
              </a:rPr>
              <a:t>Honor Mother and Father</a:t>
            </a:r>
          </a:p>
          <a:p>
            <a:pPr lvl="1"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800" b="1" dirty="0">
                <a:latin typeface="Abadi MT Condensed Extra Bold" panose="020B0306030101010103" pitchFamily="34" charset="77"/>
              </a:rPr>
              <a:t>Obedience</a:t>
            </a:r>
          </a:p>
          <a:p>
            <a:pPr lvl="1"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800" b="1" dirty="0">
                <a:latin typeface="Abadi MT Condensed Extra Bold" panose="020B0306030101010103" pitchFamily="34" charset="77"/>
              </a:rPr>
              <a:t>Well-pleasing to God</a:t>
            </a:r>
          </a:p>
          <a:p>
            <a:pPr lvl="1"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800" b="1" dirty="0">
                <a:latin typeface="Abadi MT Condensed Extra Bold" panose="020B0306030101010103" pitchFamily="34" charset="77"/>
              </a:rPr>
              <a:t>It will be well with them</a:t>
            </a:r>
          </a:p>
        </p:txBody>
      </p:sp>
    </p:spTree>
    <p:extLst>
      <p:ext uri="{BB962C8B-B14F-4D97-AF65-F5344CB8AC3E}">
        <p14:creationId xmlns:p14="http://schemas.microsoft.com/office/powerpoint/2010/main" val="304521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288A-D7BA-834D-9748-97360208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168"/>
            <a:ext cx="7886700" cy="1325563"/>
          </a:xfr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800" b="1" u="sng" dirty="0">
                <a:latin typeface="Abadi MT Condensed Extra Bold" panose="020B0306030101010103" pitchFamily="34" charset="77"/>
              </a:rPr>
              <a:t>The Power of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FC1D8-EDC1-E243-B518-69F817393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0" y="2147775"/>
            <a:ext cx="8187070" cy="2965931"/>
          </a:xfr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>
              <a:spcAft>
                <a:spcPts val="800"/>
              </a:spcAft>
              <a:buFont typeface="Wingdings" pitchFamily="2" charset="2"/>
              <a:buChar char="v"/>
            </a:pPr>
            <a:r>
              <a:rPr lang="en-US" sz="3600" b="1" u="sng" dirty="0">
                <a:latin typeface="Abadi MT Condensed Extra Bold" panose="020B0306030101010103" pitchFamily="34" charset="77"/>
              </a:rPr>
              <a:t>God’s word, values etc. preserved</a:t>
            </a:r>
          </a:p>
          <a:p>
            <a:pPr>
              <a:spcAft>
                <a:spcPts val="800"/>
              </a:spcAft>
              <a:buFont typeface="Wingdings" pitchFamily="2" charset="2"/>
              <a:buChar char="v"/>
            </a:pPr>
            <a:r>
              <a:rPr lang="en-US" sz="3600" b="1" u="sng" dirty="0">
                <a:latin typeface="Abadi MT Condensed Extra Bold" panose="020B0306030101010103" pitchFamily="34" charset="77"/>
              </a:rPr>
              <a:t>Shining light to society in need of God</a:t>
            </a:r>
          </a:p>
          <a:p>
            <a:pPr>
              <a:spcAft>
                <a:spcPts val="800"/>
              </a:spcAft>
              <a:buFont typeface="Wingdings" pitchFamily="2" charset="2"/>
              <a:buChar char="v"/>
            </a:pPr>
            <a:r>
              <a:rPr lang="en-US" sz="3600" b="1" u="sng" dirty="0">
                <a:latin typeface="Abadi MT Condensed Extra Bold" panose="020B0306030101010103" pitchFamily="34" charset="77"/>
              </a:rPr>
              <a:t>Culmination of God’s promises Heaven</a:t>
            </a:r>
          </a:p>
        </p:txBody>
      </p:sp>
    </p:spTree>
    <p:extLst>
      <p:ext uri="{BB962C8B-B14F-4D97-AF65-F5344CB8AC3E}">
        <p14:creationId xmlns:p14="http://schemas.microsoft.com/office/powerpoint/2010/main" val="387615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115</Words>
  <Application>Microsoft Macintosh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Abadi MT Condensed Extra Bold</vt:lpstr>
      <vt:lpstr>Arial</vt:lpstr>
      <vt:lpstr>Calibri</vt:lpstr>
      <vt:lpstr>Calibri Light</vt:lpstr>
      <vt:lpstr>Wingdings</vt:lpstr>
      <vt:lpstr>Office Theme</vt:lpstr>
      <vt:lpstr>Stronger families make for stronger societies</vt:lpstr>
      <vt:lpstr>Role: Man</vt:lpstr>
      <vt:lpstr>Role: Woman</vt:lpstr>
      <vt:lpstr>Role: Child</vt:lpstr>
      <vt:lpstr>The Power of Family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Stronger families make for stronger societies</dc:title>
  <dc:creator>John Pollard</dc:creator>
  <cp:lastModifiedBy>John Pollard</cp:lastModifiedBy>
  <cp:revision>4</cp:revision>
  <dcterms:created xsi:type="dcterms:W3CDTF">2018-09-30T19:57:06Z</dcterms:created>
  <dcterms:modified xsi:type="dcterms:W3CDTF">2018-09-30T20:37:48Z</dcterms:modified>
</cp:coreProperties>
</file>