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382" r:id="rId3"/>
    <p:sldId id="258" r:id="rId4"/>
    <p:sldId id="263" r:id="rId5"/>
    <p:sldId id="378" r:id="rId6"/>
    <p:sldId id="383" r:id="rId7"/>
    <p:sldId id="384" r:id="rId8"/>
    <p:sldId id="385" r:id="rId9"/>
    <p:sldId id="386" r:id="rId10"/>
    <p:sldId id="389" r:id="rId11"/>
    <p:sldId id="390" r:id="rId12"/>
    <p:sldId id="391" r:id="rId13"/>
    <p:sldId id="392" r:id="rId14"/>
    <p:sldId id="394" r:id="rId15"/>
    <p:sldId id="393" r:id="rId16"/>
    <p:sldId id="395" r:id="rId17"/>
    <p:sldId id="3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20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3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8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5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87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59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25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9/1/18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02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9/1/18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4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9/1/18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0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1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00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51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03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AA9-E653-514A-9EE0-D70185055D33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1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5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9/1/18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9/1/18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8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9/1/18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0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1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5B03-C375-6E44-B2A2-953E8A459BA9}" type="datetimeFigureOut">
              <a:rPr lang="en-US" smtClean="0"/>
              <a:t>9/1/18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A5B03-C375-6E44-B2A2-953E8A459BA9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32FE-1B7D-B140-AD37-D2708811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DCAA9-E653-514A-9EE0-D70185055D33}" type="datetimeFigureOut">
              <a:rPr lang="en-US" smtClean="0"/>
              <a:t>9/1/18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22AA0-689F-E643-A9C8-D5C3AEC4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20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1:6-7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Lo Ruhamah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 she Hosea’s child?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 compassion on Israel; judgment time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Judah shown compassion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Assyria the enemy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Sennacherib’s invasion of Jerusalem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185,000 killed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9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1:8-9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Lo Ammi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Significance of weaning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Not my people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Not Hosea’s child? Gomer divorced?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God putting away Israel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72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1:10-2:1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Future Blessings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Future Messianic Kingdom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Patriarchal promises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Sons of the living God; Gentiles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Judah, Israel; New covenant; One leader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Jezreel from negative to positive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Ammi; Ruhamah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559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2:2-13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Israel is Unfaithful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Court case; contend with mother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God divorcing Israel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Harlotries(idolatry); face, breasts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Naked; day of birth; desert land; thirst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Israel will be nothing w/out God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 compassion on children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2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2:2-13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Israel is Unfaithful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Mother played harlot; chased lovers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Reliance on physical amenities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Road blocks; seek and not find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Return to my husband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They do not know; blessings from God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Blessings used in Baal worship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7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2:2-13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Israel is Unfaithful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Agricultural devastation; sustenance taken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Strip naked; shame and destitute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No one can save her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Feasts and celebrations end; vines, figs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Punishment related to Baal worship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Focus on Baal; forgot God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8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573" y="893134"/>
            <a:ext cx="6798365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539" y="1690688"/>
            <a:ext cx="6361044" cy="4217366"/>
          </a:xfrm>
        </p:spPr>
        <p:txBody>
          <a:bodyPr/>
          <a:lstStyle/>
          <a:p>
            <a:pPr>
              <a:spcBef>
                <a:spcPts val="1600"/>
              </a:spcBef>
              <a:defRPr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Named after the prophet– Salvation or help</a:t>
            </a:r>
          </a:p>
          <a:p>
            <a:pPr>
              <a:spcBef>
                <a:spcPts val="1600"/>
              </a:spcBef>
              <a:defRPr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Main character: God</a:t>
            </a:r>
          </a:p>
          <a:p>
            <a:pPr>
              <a:spcBef>
                <a:spcPts val="1600"/>
              </a:spcBef>
              <a:defRPr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Date: ca. 755-710 BC (Uzziah, Jotham, Ahaz, Hezekiah, Jeroboam II)</a:t>
            </a:r>
          </a:p>
          <a:p>
            <a:pPr>
              <a:spcBef>
                <a:spcPts val="1600"/>
              </a:spcBef>
              <a:defRPr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Hosea son of Beeri probably from Israel</a:t>
            </a:r>
          </a:p>
          <a:p>
            <a:pPr>
              <a:spcBef>
                <a:spcPts val="1600"/>
              </a:spcBef>
              <a:defRPr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Political Climate: Chaos, Anarchy, War</a:t>
            </a:r>
          </a:p>
          <a:p>
            <a:pPr>
              <a:spcBef>
                <a:spcPts val="1600"/>
              </a:spcBef>
              <a:defRPr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Key Passage: Hosea 14:1-2</a:t>
            </a:r>
          </a:p>
          <a:p>
            <a:pPr>
              <a:spcBef>
                <a:spcPts val="1600"/>
              </a:spcBef>
              <a:defRPr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Key Message: Israel unfaithful, God faithful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  <a:defRPr/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573" y="893134"/>
            <a:ext cx="6798365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438" y="1786271"/>
            <a:ext cx="6235302" cy="3928730"/>
          </a:xfrm>
          <a:noFill/>
        </p:spPr>
        <p:txBody>
          <a:bodyPr>
            <a:norm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500" u="sng" dirty="0">
                <a:latin typeface="Abadi MT Condensed Extra Bold" panose="020B0306030101010103" pitchFamily="34" charset="77"/>
                <a:ea typeface="HG明朝B"/>
                <a:cs typeface="Times New Roman" panose="02020603050405020304" pitchFamily="18" charset="0"/>
              </a:rPr>
              <a:t>Hosea’s Family(1:1–3:5)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500" u="sng" dirty="0">
                <a:latin typeface="Abadi MT Condensed Extra Bold" panose="020B0306030101010103" pitchFamily="34" charset="77"/>
                <a:ea typeface="HG明朝B"/>
                <a:cs typeface="Times New Roman" panose="02020603050405020304" pitchFamily="18" charset="0"/>
              </a:rPr>
              <a:t>Faithless nation and Faithful God (4:1–14:9)</a:t>
            </a:r>
          </a:p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latin typeface="Abadi MT Condensed Extra Bold" panose="020B0306030101010103" pitchFamily="34" charset="77"/>
              <a:ea typeface="HG明朝B"/>
              <a:cs typeface="Times New Roman" panose="02020603050405020304" pitchFamily="18" charset="0"/>
            </a:endParaRPr>
          </a:p>
          <a:p>
            <a:pPr>
              <a:spcBef>
                <a:spcPts val="1600"/>
              </a:spcBef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>
              <a:spcBef>
                <a:spcPts val="1600"/>
              </a:spcBef>
            </a:pP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0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1:1-2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Title and Hosea’s Marriage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God’s message to Hosea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Hosea son of Beeri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4 Kings of Judah; 1 from Israel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Beginning of Hosea’s ministry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 and take yourself a wife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 harlot? Nature of the word harlotry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1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1:1-2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Title and Hosea’s Marriage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Promiscuous or profession?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Various interpretations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Root word for harlotry refers to idolatry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View 1: Gomer not a literal harlot when married to Hosea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View 2: Gomer a harlot when wed to Hosea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4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1:1-2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Title and Hosea’s Marriage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Difficult in knowing is she was harlot before or after marriage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Parallels in Israel’s history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Israel faithful first; falls later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Israel serving idols as God took them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Have children of harlotry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721" y="1690688"/>
            <a:ext cx="6355496" cy="4277463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1:1-2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Title and Hosea’s Marriage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Inheriting promiscuity?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Out of adultery?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Part of idolatrous nation?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Flagrant harlotry of Israel (Ezek.16, 23)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Hosea’s marriage reflects Israel’s relationship with God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Hosea not only prophet living out message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2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1:3-5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Jezreel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Hosea follows command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Gomer </a:t>
            </a:r>
            <a:r>
              <a:rPr lang="en-US" sz="2500" i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“bore him a son”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Gomer faithful at first?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Jezreel (God scatters or God sows)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Fertility cult; Baal worship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God gives life not Baal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3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6" y="893134"/>
            <a:ext cx="4391246" cy="797554"/>
          </a:xfrm>
        </p:spPr>
        <p:txBody>
          <a:bodyPr>
            <a:noAutofit/>
          </a:bodyPr>
          <a:lstStyle/>
          <a:p>
            <a:pPr algn="ctr"/>
            <a:r>
              <a:rPr lang="en-US" sz="4200" b="1" u="sng" dirty="0">
                <a:latin typeface="Baskerville" charset="0"/>
                <a:ea typeface="Baskerville" charset="0"/>
                <a:cs typeface="Baskerville" charset="0"/>
              </a:rPr>
              <a:t>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844" y="1825625"/>
            <a:ext cx="6355496" cy="4068279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1:3-5 – </a:t>
            </a:r>
            <a:r>
              <a:rPr lang="en-US" sz="2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Jezreel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City of Omride dynasty’s death; bloodshed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Jehu’s house punished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Household became corrupt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Zechariah murdered by Shallum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Kingdom coming to an end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r>
              <a:rPr lang="en-US" sz="25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Bow destroyed; valley of Jezreel</a:t>
            </a: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lvl="1">
              <a:spcBef>
                <a:spcPts val="1600"/>
              </a:spcBef>
              <a:buFont typeface="Wingdings" pitchFamily="2" charset="2"/>
              <a:buChar char="Ø"/>
            </a:pPr>
            <a:endParaRPr lang="en-US" sz="25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2675</TotalTime>
  <Words>531</Words>
  <Application>Microsoft Macintosh PowerPoint</Application>
  <PresentationFormat>On-screen Show (4:3)</PresentationFormat>
  <Paragraphs>167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Abadi MT Condensed Extra Bold</vt:lpstr>
      <vt:lpstr>Arial</vt:lpstr>
      <vt:lpstr>Baskerville</vt:lpstr>
      <vt:lpstr>Calibri</vt:lpstr>
      <vt:lpstr>Calibri Light</vt:lpstr>
      <vt:lpstr>HG明朝B</vt:lpstr>
      <vt:lpstr>Times New Roman</vt:lpstr>
      <vt:lpstr>Wingdings</vt:lpstr>
      <vt:lpstr>Office Theme</vt:lpstr>
      <vt:lpstr>1_Office Theme</vt:lpstr>
      <vt:lpstr>PowerPoint Presentation</vt:lpstr>
      <vt:lpstr>Introduction</vt:lpstr>
      <vt:lpstr>Outline</vt:lpstr>
      <vt:lpstr>Chapter 1</vt:lpstr>
      <vt:lpstr>Chapter 1</vt:lpstr>
      <vt:lpstr>Chapter 1</vt:lpstr>
      <vt:lpstr>Chapter 1</vt:lpstr>
      <vt:lpstr>Chapter 1</vt:lpstr>
      <vt:lpstr>Chapter 1</vt:lpstr>
      <vt:lpstr>Chapter 1</vt:lpstr>
      <vt:lpstr>Chapter 1</vt:lpstr>
      <vt:lpstr>Chapter 1</vt:lpstr>
      <vt:lpstr>PowerPoint Presentation</vt:lpstr>
      <vt:lpstr>Chapter 2</vt:lpstr>
      <vt:lpstr>Chapter 2</vt:lpstr>
      <vt:lpstr>Chapter 2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Pollard</dc:creator>
  <cp:lastModifiedBy>John Pollard</cp:lastModifiedBy>
  <cp:revision>83</cp:revision>
  <dcterms:created xsi:type="dcterms:W3CDTF">2018-03-14T17:15:34Z</dcterms:created>
  <dcterms:modified xsi:type="dcterms:W3CDTF">2018-09-02T02:50:43Z</dcterms:modified>
</cp:coreProperties>
</file>