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36" r:id="rId58"/>
    <p:sldId id="43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5"/>
    <p:restoredTop sz="94674"/>
  </p:normalViewPr>
  <p:slideViewPr>
    <p:cSldViewPr snapToGrid="0" snapToObjects="1">
      <p:cViewPr varScale="1">
        <p:scale>
          <a:sx n="129" d="100"/>
          <a:sy n="129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2889</TotalTime>
  <Words>1693</Words>
  <Application>Microsoft Macintosh PowerPoint</Application>
  <PresentationFormat>On-screen Show (4:3)</PresentationFormat>
  <Paragraphs>539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Chapter 6</vt:lpstr>
      <vt:lpstr>Chapter 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106</cp:revision>
  <dcterms:created xsi:type="dcterms:W3CDTF">2018-03-14T17:15:34Z</dcterms:created>
  <dcterms:modified xsi:type="dcterms:W3CDTF">2018-11-28T21:28:39Z</dcterms:modified>
</cp:coreProperties>
</file>