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414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0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2E660D-E051-BA4A-8253-771ACA02C688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36D8A4-2DB3-A248-8AFF-29834CE9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E5675-23C8-9248-8E83-5A094C130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5" y="2249214"/>
            <a:ext cx="7381181" cy="144104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6200" b="1" u="sng" dirty="0">
                <a:latin typeface="Abadi MT Condensed Extra Bold" panose="020B0306030101010103" pitchFamily="34" charset="77"/>
              </a:rPr>
              <a:t>Modesty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2AC4B-8292-5B46-A094-39CE88E3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805" y="4058557"/>
            <a:ext cx="7381181" cy="1906814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Extra Bold" panose="020B0306030101010103" pitchFamily="34" charset="77"/>
              </a:rPr>
              <a:t>It Begins with the Heart</a:t>
            </a:r>
          </a:p>
        </p:txBody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51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911B-99AB-3844-8BF4-247126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46063"/>
            <a:ext cx="7797662" cy="1151965"/>
          </a:xfrm>
        </p:spPr>
        <p:txBody>
          <a:bodyPr/>
          <a:lstStyle/>
          <a:p>
            <a:r>
              <a:rPr lang="en-US" sz="4000" u="sng" dirty="0"/>
              <a:t>Carnal Focus vs. Spiritual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EBD4-6778-5143-AAA8-A9FD88EE5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19" y="1298028"/>
            <a:ext cx="7796030" cy="4219902"/>
          </a:xfrm>
        </p:spPr>
        <p:txBody>
          <a:bodyPr anchor="t" anchorCtr="0">
            <a:normAutofit/>
          </a:bodyPr>
          <a:lstStyle/>
          <a:p>
            <a:r>
              <a:rPr lang="en-US" sz="3200" b="1" cap="none" dirty="0">
                <a:latin typeface="Abadi MT Condensed Extra Bold" panose="020B0306030101010103" pitchFamily="34" charset="77"/>
              </a:rPr>
              <a:t>Emphasis on outer rather than inner</a:t>
            </a:r>
          </a:p>
          <a:p>
            <a:r>
              <a:rPr lang="en-US" sz="3200" b="1" u="sng" cap="none" dirty="0">
                <a:latin typeface="Abadi MT Condensed Extra Bold" panose="020B0306030101010103" pitchFamily="34" charset="77"/>
              </a:rPr>
              <a:t>Modesty defined:</a:t>
            </a:r>
          </a:p>
          <a:p>
            <a:pPr lvl="1"/>
            <a:r>
              <a:rPr lang="en-US" sz="3000" b="1" i="1" cap="none" dirty="0">
                <a:latin typeface="Abadi MT Condensed Extra Bold" panose="020B0306030101010103" pitchFamily="34" charset="77"/>
              </a:rPr>
              <a:t>“Modesty, therefore, consists in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purity 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of sentiment and manners, inclining us to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abhor 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the least appearance of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vice and indecency</a:t>
            </a:r>
            <a:r>
              <a:rPr lang="en-US" sz="3000" b="1" i="1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,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 and to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fear doing anything 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which will justly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incur censure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87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53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911B-99AB-3844-8BF4-247126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46063"/>
            <a:ext cx="7797662" cy="1151965"/>
          </a:xfrm>
        </p:spPr>
        <p:txBody>
          <a:bodyPr/>
          <a:lstStyle/>
          <a:p>
            <a:r>
              <a:rPr lang="en-US" sz="4000" u="sng" dirty="0"/>
              <a:t>Carnal Focus vs. Spiritual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EBD4-6778-5143-AAA8-A9FD88EE5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98028"/>
            <a:ext cx="7796030" cy="420939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b="1" i="1" cap="none" dirty="0">
                <a:latin typeface="Abadi MT Condensed Extra Bold" panose="020B0306030101010103" pitchFamily="34" charset="77"/>
              </a:rPr>
              <a:t>“…But rather by means of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good works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, as is proper for women making a claim to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godliness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”  </a:t>
            </a:r>
            <a:r>
              <a:rPr lang="en-US" sz="3000" b="1" cap="none" dirty="0">
                <a:latin typeface="Abadi MT Condensed Extra Bold" panose="020B0306030101010103" pitchFamily="34" charset="77"/>
              </a:rPr>
              <a:t>(1 Tim. 2:10)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b="1" i="1" dirty="0">
                <a:latin typeface="Abadi MT Condensed Extra Bold" panose="020B0306030101010103" pitchFamily="34" charset="77"/>
              </a:rPr>
              <a:t> 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“…But let it be the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hidden person of the heart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, with the imperishable quality of a </a:t>
            </a:r>
            <a:r>
              <a:rPr lang="en-US" sz="3000" b="1" i="1" u="sng" cap="none" dirty="0">
                <a:highlight>
                  <a:srgbClr val="FFFF00"/>
                </a:highlight>
                <a:latin typeface="Abadi MT Condensed Extra Bold" panose="020B0306030101010103" pitchFamily="34" charset="77"/>
              </a:rPr>
              <a:t>gentle and quiet spirit</a:t>
            </a:r>
            <a:r>
              <a:rPr lang="en-US" sz="3000" b="1" i="1" cap="none" dirty="0">
                <a:latin typeface="Abadi MT Condensed Extra Bold" panose="020B0306030101010103" pitchFamily="34" charset="77"/>
              </a:rPr>
              <a:t>, which is precious in the sight of God”  </a:t>
            </a:r>
            <a:r>
              <a:rPr lang="en-US" sz="3000" b="1" cap="none" dirty="0">
                <a:latin typeface="Abadi MT Condensed Extra Bold" panose="020B0306030101010103" pitchFamily="34" charset="77"/>
              </a:rPr>
              <a:t>(1 Pet. 3:4)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b="1" i="1" dirty="0">
                <a:latin typeface="Abadi MT Condensed Extra Bold" panose="020B0306030101010103" pitchFamily="34" charset="77"/>
              </a:rPr>
              <a:t> </a:t>
            </a:r>
            <a:r>
              <a:rPr lang="en-US" sz="3000" b="1" cap="none" dirty="0">
                <a:latin typeface="Abadi MT Condensed Extra Bold" panose="020B0306030101010103" pitchFamily="34" charset="77"/>
              </a:rPr>
              <a:t>Modesty is </a:t>
            </a:r>
            <a:r>
              <a:rPr lang="en-US" sz="3000" b="1" u="sng" cap="none" dirty="0">
                <a:latin typeface="Abadi MT Condensed Extra Bold" panose="020B0306030101010103" pitchFamily="34" charset="77"/>
              </a:rPr>
              <a:t>embedded in heart</a:t>
            </a:r>
            <a:r>
              <a:rPr lang="en-US" sz="3000" b="1" cap="none" dirty="0">
                <a:latin typeface="Abadi MT Condensed Extra Bold" panose="020B0306030101010103" pitchFamily="34" charset="77"/>
              </a:rPr>
              <a:t>!</a:t>
            </a:r>
            <a:endParaRPr lang="en-US" sz="30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76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911B-99AB-3844-8BF4-247126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46063"/>
            <a:ext cx="7797662" cy="1151965"/>
          </a:xfrm>
        </p:spPr>
        <p:txBody>
          <a:bodyPr/>
          <a:lstStyle/>
          <a:p>
            <a:r>
              <a:rPr lang="en-US" sz="4000" u="sng" dirty="0"/>
              <a:t>What does my Dress Say about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EBD4-6778-5143-AAA8-A9FD88EE5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98028"/>
            <a:ext cx="7796030" cy="420939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Dress speaks volumes about our heart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Attitude reflects good works, quietness, gentleness and godliness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Women have ability to limit what a man sees and investigates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Identity is in God not clothing and appearance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Not to display bodies: </a:t>
            </a:r>
            <a:r>
              <a:rPr lang="en-US" sz="3000" u="sng" cap="none" dirty="0">
                <a:latin typeface="Abadi MT Condensed Extra Bold" panose="020B0306030101010103" pitchFamily="34" charset="77"/>
              </a:rPr>
              <a:t>“Look at me”</a:t>
            </a:r>
            <a:endParaRPr lang="en-US" sz="3000" u="sng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94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911B-99AB-3844-8BF4-247126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46063"/>
            <a:ext cx="7797662" cy="1151965"/>
          </a:xfrm>
        </p:spPr>
        <p:txBody>
          <a:bodyPr/>
          <a:lstStyle/>
          <a:p>
            <a:pPr algn="ctr"/>
            <a:r>
              <a:rPr lang="en-US" sz="4000" u="sng" dirty="0"/>
              <a:t>Will God be Glorified?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EBD4-6778-5143-AAA8-A9FD88EE5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98028"/>
            <a:ext cx="8116930" cy="420939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Seek to glorify God with our bodies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Women: wear too low, too tight, too short?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Married women your body belongs to spouse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Men: show much, eyes wander, impure thoughts?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Married men your body belongs to spouse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000" cap="none" dirty="0">
                <a:latin typeface="Abadi MT Condensed Extra Bold" panose="020B0306030101010103" pitchFamily="34" charset="77"/>
              </a:rPr>
              <a:t>Parents teach kids, </a:t>
            </a:r>
            <a:r>
              <a:rPr lang="en-US" sz="3000" u="sng" cap="none" dirty="0">
                <a:latin typeface="Abadi MT Condensed Extra Bold" panose="020B0306030101010103" pitchFamily="34" charset="77"/>
              </a:rPr>
              <a:t>Let Christ rule our hearts!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3000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236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911B-99AB-3844-8BF4-24712664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46063"/>
            <a:ext cx="7797662" cy="1151965"/>
          </a:xfrm>
        </p:spPr>
        <p:txBody>
          <a:bodyPr/>
          <a:lstStyle/>
          <a:p>
            <a:pPr algn="ctr"/>
            <a:r>
              <a:rPr lang="en-US" sz="4000" u="sng" dirty="0"/>
              <a:t>Consider these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EBD4-6778-5143-AAA8-A9FD88EE5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19" y="1298029"/>
            <a:ext cx="7797662" cy="3757448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200" u="sng" cap="none" dirty="0">
                <a:latin typeface="Abadi MT Condensed Extra Bold" panose="020B0306030101010103" pitchFamily="34" charset="77"/>
              </a:rPr>
              <a:t>Obey God’s pattern of modesty!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200" u="sng" cap="none" dirty="0">
                <a:latin typeface="Abadi MT Condensed Extra Bold" panose="020B0306030101010103" pitchFamily="34" charset="77"/>
              </a:rPr>
              <a:t>Modest dress reflects a modest heart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200" u="sng" cap="none" dirty="0">
                <a:latin typeface="Abadi MT Condensed Extra Bold" panose="020B0306030101010103" pitchFamily="34" charset="77"/>
              </a:rPr>
              <a:t>Don’t yield to culture and it’s influence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200" u="sng" cap="none" dirty="0">
                <a:latin typeface="Abadi MT Condensed Extra Bold" panose="020B0306030101010103" pitchFamily="34" charset="77"/>
              </a:rPr>
              <a:t>Practice those things glorifying God!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3000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669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{35A11E2D-AB12-B04F-97F6-DFE49D6BAAD9}tf10001077</Template>
  <TotalTime>56</TotalTime>
  <Words>275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Abadi MT Condensed Extra Bold</vt:lpstr>
      <vt:lpstr>Arial</vt:lpstr>
      <vt:lpstr>Impact</vt:lpstr>
      <vt:lpstr>Main Event</vt:lpstr>
      <vt:lpstr>Modesty</vt:lpstr>
      <vt:lpstr>Carnal Focus vs. Spiritual Focus</vt:lpstr>
      <vt:lpstr>Carnal Focus vs. Spiritual Focus</vt:lpstr>
      <vt:lpstr>What does my Dress Say about me?</vt:lpstr>
      <vt:lpstr>Will God be Glorified?</vt:lpstr>
      <vt:lpstr>Consider these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Modesty</dc:title>
  <dc:creator>John Pollard</dc:creator>
  <cp:lastModifiedBy>John Pollard</cp:lastModifiedBy>
  <cp:revision>6</cp:revision>
  <dcterms:created xsi:type="dcterms:W3CDTF">2018-12-01T23:54:20Z</dcterms:created>
  <dcterms:modified xsi:type="dcterms:W3CDTF">2018-12-02T00:51:26Z</dcterms:modified>
</cp:coreProperties>
</file>