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65" r:id="rId3"/>
    <p:sldId id="257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8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0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51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4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4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5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2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172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1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9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A2C8-B7FA-1B4F-9294-8CD4FFE22EB8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Dating the Revelation: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Difficult to date; message, setting affected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Late date pertains to Domitian reign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Early date pertains to Jerusalem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Ultimately cannot be known for sure</a:t>
            </a:r>
          </a:p>
          <a:p>
            <a:pPr lvl="1">
              <a:lnSpc>
                <a:spcPct val="110000"/>
              </a:lnSpc>
            </a:pPr>
            <a:r>
              <a:rPr lang="en-US" sz="3200" b="1" u="sng" dirty="0">
                <a:latin typeface="Abadi MT Condensed Extra Bold" panose="020B0306030101010103" pitchFamily="34" charset="77"/>
              </a:rPr>
              <a:t>Major message: God will win!</a:t>
            </a:r>
            <a:endParaRPr lang="en-US" sz="3000" b="1" u="sng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366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Early Date (54-68 A.D.):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Persecution Saints and Emperor worship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Identification of beast- 666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The Seven Kings- Rev. 17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The temple, destruction of Jerusalem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Babylon the Great- Rev. 17-18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External evidence, early date related to Rome</a:t>
            </a:r>
          </a:p>
        </p:txBody>
      </p:sp>
    </p:spTree>
    <p:extLst>
      <p:ext uri="{BB962C8B-B14F-4D97-AF65-F5344CB8AC3E}">
        <p14:creationId xmlns:p14="http://schemas.microsoft.com/office/powerpoint/2010/main" val="8184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Late Date (81-96 A.D.):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Emperor worship, imperial cult</a:t>
            </a:r>
          </a:p>
          <a:p>
            <a:pPr lvl="2">
              <a:lnSpc>
                <a:spcPct val="110000"/>
              </a:lnSpc>
            </a:pPr>
            <a:r>
              <a:rPr lang="en-US" sz="2800" b="1" dirty="0">
                <a:latin typeface="Abadi MT Condensed Extra Bold" panose="020B0306030101010103" pitchFamily="34" charset="77"/>
              </a:rPr>
              <a:t>Domitian, what evidence do we have?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Persecution of the saints</a:t>
            </a:r>
          </a:p>
          <a:p>
            <a:pPr lvl="2">
              <a:lnSpc>
                <a:spcPct val="110000"/>
              </a:lnSpc>
            </a:pPr>
            <a:r>
              <a:rPr lang="en-US" sz="2800" b="1" dirty="0">
                <a:latin typeface="Abadi MT Condensed Extra Bold" panose="020B0306030101010103" pitchFamily="34" charset="77"/>
              </a:rPr>
              <a:t>How prevalent, increasing?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Background of churches in Asia Minor</a:t>
            </a:r>
          </a:p>
          <a:p>
            <a:pPr lvl="2">
              <a:lnSpc>
                <a:spcPct val="110000"/>
              </a:lnSpc>
            </a:pPr>
            <a:r>
              <a:rPr lang="en-US" sz="2800" b="1" dirty="0">
                <a:latin typeface="Abadi MT Condensed Extra Bold" panose="020B0306030101010103" pitchFamily="34" charset="77"/>
              </a:rPr>
              <a:t>Smyrna, Laodicea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Babylon the Great</a:t>
            </a:r>
            <a:endParaRPr lang="en-US" sz="2800" b="1" dirty="0">
              <a:latin typeface="Abadi MT Condensed Extra Bold" panose="020B0306030101010103" pitchFamily="34" charset="77"/>
            </a:endParaRPr>
          </a:p>
          <a:p>
            <a:pPr lvl="1">
              <a:lnSpc>
                <a:spcPct val="110000"/>
              </a:lnSpc>
            </a:pPr>
            <a:endParaRPr lang="en-US" sz="3000" b="1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6726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Third Option: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During Vespasian reign (69-79 A.D.)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Based on 7 kings (Rev. 17:9-11)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Vespasian one </a:t>
            </a:r>
            <a:r>
              <a:rPr lang="en-US" sz="3200" b="1" i="1" dirty="0">
                <a:latin typeface="Abadi MT Condensed Extra Bold" panose="020B0306030101010103" pitchFamily="34" charset="77"/>
              </a:rPr>
              <a:t>“who is” 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Abadi MT Condensed Extra Bold" panose="020B0306030101010103" pitchFamily="34" charset="77"/>
              </a:rPr>
              <a:t>List of legitimate emperors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Abadi MT Condensed Extra Bold" panose="020B0306030101010103" pitchFamily="34" charset="77"/>
              </a:rPr>
              <a:t>Domitian one who is the </a:t>
            </a:r>
            <a:r>
              <a:rPr lang="en-US" sz="3200" i="1" dirty="0">
                <a:latin typeface="Abadi MT Condensed Extra Bold" panose="020B0306030101010103" pitchFamily="34" charset="77"/>
              </a:rPr>
              <a:t>“eight” </a:t>
            </a:r>
            <a:r>
              <a:rPr lang="en-US" sz="3200" dirty="0">
                <a:latin typeface="Abadi MT Condensed Extra Bold" panose="020B0306030101010103" pitchFamily="34" charset="77"/>
              </a:rPr>
              <a:t>?</a:t>
            </a:r>
            <a:endParaRPr lang="en-US" sz="3000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7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{28BE6B13-AC95-E84D-A3E2-CAB43D8FEB60}tf10001070</Template>
  <TotalTime>312</TotalTime>
  <Words>177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Abadi MT Condensed Extra Bold</vt:lpstr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Office Theme</vt:lpstr>
      <vt:lpstr>PowerPoint Presentation</vt:lpstr>
      <vt:lpstr>Introduction: Part 2</vt:lpstr>
      <vt:lpstr>Introduction: Part 2</vt:lpstr>
      <vt:lpstr>Introduction: Part 2</vt:lpstr>
      <vt:lpstr>Introduction: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Pollard</dc:creator>
  <cp:lastModifiedBy>John Pollard</cp:lastModifiedBy>
  <cp:revision>10</cp:revision>
  <dcterms:created xsi:type="dcterms:W3CDTF">2019-02-13T21:30:58Z</dcterms:created>
  <dcterms:modified xsi:type="dcterms:W3CDTF">2019-02-27T23:36:40Z</dcterms:modified>
</cp:coreProperties>
</file>