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sldIdLst>
    <p:sldId id="382" r:id="rId3"/>
    <p:sldId id="258" r:id="rId4"/>
    <p:sldId id="263" r:id="rId5"/>
    <p:sldId id="378" r:id="rId6"/>
    <p:sldId id="383" r:id="rId7"/>
    <p:sldId id="384" r:id="rId8"/>
    <p:sldId id="385" r:id="rId9"/>
    <p:sldId id="386" r:id="rId10"/>
    <p:sldId id="389" r:id="rId11"/>
    <p:sldId id="390" r:id="rId12"/>
    <p:sldId id="391" r:id="rId13"/>
    <p:sldId id="392" r:id="rId14"/>
    <p:sldId id="394" r:id="rId15"/>
    <p:sldId id="393" r:id="rId16"/>
    <p:sldId id="400" r:id="rId17"/>
    <p:sldId id="395" r:id="rId18"/>
    <p:sldId id="396" r:id="rId19"/>
    <p:sldId id="401" r:id="rId20"/>
    <p:sldId id="397" r:id="rId21"/>
    <p:sldId id="398" r:id="rId22"/>
    <p:sldId id="399" r:id="rId23"/>
    <p:sldId id="403" r:id="rId24"/>
    <p:sldId id="402" r:id="rId25"/>
    <p:sldId id="404" r:id="rId26"/>
    <p:sldId id="407" r:id="rId27"/>
    <p:sldId id="405" r:id="rId28"/>
    <p:sldId id="406" r:id="rId29"/>
    <p:sldId id="408" r:id="rId30"/>
    <p:sldId id="412" r:id="rId31"/>
    <p:sldId id="409" r:id="rId32"/>
    <p:sldId id="410" r:id="rId33"/>
    <p:sldId id="411" r:id="rId34"/>
    <p:sldId id="413" r:id="rId35"/>
    <p:sldId id="414" r:id="rId36"/>
    <p:sldId id="416" r:id="rId37"/>
    <p:sldId id="415" r:id="rId38"/>
    <p:sldId id="421" r:id="rId39"/>
    <p:sldId id="422" r:id="rId40"/>
    <p:sldId id="423" r:id="rId41"/>
    <p:sldId id="424" r:id="rId42"/>
    <p:sldId id="417" r:id="rId43"/>
    <p:sldId id="425" r:id="rId44"/>
    <p:sldId id="418" r:id="rId45"/>
    <p:sldId id="419" r:id="rId46"/>
    <p:sldId id="426" r:id="rId47"/>
    <p:sldId id="429" r:id="rId48"/>
    <p:sldId id="430" r:id="rId49"/>
    <p:sldId id="432" r:id="rId50"/>
    <p:sldId id="433" r:id="rId51"/>
    <p:sldId id="434" r:id="rId52"/>
    <p:sldId id="427" r:id="rId53"/>
    <p:sldId id="437" r:id="rId54"/>
    <p:sldId id="428" r:id="rId55"/>
    <p:sldId id="431" r:id="rId56"/>
    <p:sldId id="435" r:id="rId57"/>
    <p:sldId id="442" r:id="rId58"/>
    <p:sldId id="436" r:id="rId59"/>
    <p:sldId id="438" r:id="rId60"/>
    <p:sldId id="439" r:id="rId61"/>
    <p:sldId id="443" r:id="rId62"/>
    <p:sldId id="440" r:id="rId63"/>
    <p:sldId id="441" r:id="rId64"/>
    <p:sldId id="444" r:id="rId65"/>
    <p:sldId id="445" r:id="rId66"/>
    <p:sldId id="446" r:id="rId67"/>
    <p:sldId id="447" r:id="rId68"/>
    <p:sldId id="448" r:id="rId69"/>
    <p:sldId id="451" r:id="rId70"/>
    <p:sldId id="449" r:id="rId71"/>
    <p:sldId id="450" r:id="rId72"/>
    <p:sldId id="455" r:id="rId73"/>
    <p:sldId id="452" r:id="rId74"/>
    <p:sldId id="453" r:id="rId75"/>
    <p:sldId id="454" r:id="rId76"/>
    <p:sldId id="457" r:id="rId77"/>
    <p:sldId id="456" r:id="rId78"/>
    <p:sldId id="458" r:id="rId79"/>
    <p:sldId id="461" r:id="rId80"/>
    <p:sldId id="459" r:id="rId81"/>
    <p:sldId id="460" r:id="rId82"/>
    <p:sldId id="462" r:id="rId83"/>
    <p:sldId id="464" r:id="rId84"/>
    <p:sldId id="463" r:id="rId85"/>
    <p:sldId id="467" r:id="rId86"/>
    <p:sldId id="465" r:id="rId87"/>
    <p:sldId id="466" r:id="rId88"/>
    <p:sldId id="468" r:id="rId89"/>
    <p:sldId id="469" r:id="rId90"/>
    <p:sldId id="471" r:id="rId91"/>
    <p:sldId id="470" r:id="rId92"/>
    <p:sldId id="475" r:id="rId93"/>
    <p:sldId id="472" r:id="rId94"/>
    <p:sldId id="473" r:id="rId95"/>
    <p:sldId id="474" r:id="rId96"/>
    <p:sldId id="476" r:id="rId97"/>
    <p:sldId id="478" r:id="rId98"/>
    <p:sldId id="477" r:id="rId99"/>
    <p:sldId id="482" r:id="rId100"/>
    <p:sldId id="479" r:id="rId101"/>
    <p:sldId id="480" r:id="rId102"/>
    <p:sldId id="481" r:id="rId103"/>
    <p:sldId id="483" r:id="rId104"/>
    <p:sldId id="484" r:id="rId105"/>
    <p:sldId id="485" r:id="rId106"/>
    <p:sldId id="486" r:id="rId107"/>
    <p:sldId id="489" r:id="rId108"/>
    <p:sldId id="487" r:id="rId109"/>
    <p:sldId id="488" r:id="rId110"/>
    <p:sldId id="492" r:id="rId111"/>
    <p:sldId id="490" r:id="rId112"/>
    <p:sldId id="491" r:id="rId113"/>
    <p:sldId id="493" r:id="rId114"/>
    <p:sldId id="494" r:id="rId1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48"/>
    <p:restoredTop sz="94674"/>
  </p:normalViewPr>
  <p:slideViewPr>
    <p:cSldViewPr snapToGrid="0" snapToObjects="1">
      <p:cViewPr varScale="1">
        <p:scale>
          <a:sx n="127" d="100"/>
          <a:sy n="127" d="100"/>
        </p:scale>
        <p:origin x="2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viewProps" Target="viewProps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theme" Target="theme/theme1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3/23/19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37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3/23/19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85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3/23/19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87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3/23/19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25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3/23/19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87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3/23/19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859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3/23/19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25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3/23/19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02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3/23/19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49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3/23/19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406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3/23/19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15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3/23/19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00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3/23/19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51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3/23/19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033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3/23/19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18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3/23/19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5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3/23/19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931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3/23/19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71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3/23/19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85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3/23/19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08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3/23/19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12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3/23/19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9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A5B03-C375-6E44-B2A2-953E8A459BA9}" type="datetimeFigureOut">
              <a:rPr lang="en-US" smtClean="0"/>
              <a:t>3/23/19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6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DCAA9-E653-514A-9EE0-D70185055D33}" type="datetimeFigureOut">
              <a:rPr lang="en-US" smtClean="0"/>
              <a:t>3/23/19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56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620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1:6-7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 Ruhamah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 she Hosea’s child?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compassion on Israel; judgment time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 shown compassion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Assyria the enemy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Sennacherib’s invasion of Jerusalem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185,000 killed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09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9:10-17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Fleeting Glory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What do they deserve but punishment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Barrenness and lack of fertility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blessings reversed because of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at Gilgal denounced; hates evil,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Driven away to a foreign land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roots are dried up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83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9:10-17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Fleeting Glory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 abiding in source of life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Must be cut down; thrown in fire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Child bereavement; no fruit, no children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has not listened despite chances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Wanderers among the nations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Ultimately forgotten and despised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08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290492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10:1-10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punishment of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Message v. 1 related to 9:10-17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Defining Hebrew word “luxuriant”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Could mean empty or running luxuriantly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history as the vine planted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Choice people, roots firm, bear fruit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Fruit- spiritual growth, knowing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94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10:1-10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punishment of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never lived up to purpose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Jesus in Jn. 15:1-8; True Vine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Produced fruit of evil;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as empty vine producing worthlessness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as luxuriant vine producing sin constantly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8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10:1-10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punishment of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gave Israel blessings, used for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Faithless people; bear their guilt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Word “chalaq” slippery, divided, deceive, smooth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break down altars, pillars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Understanding why judgment; no fear of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36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47214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10:1-10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punishment of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Their king cannot do anything; should have trusted in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King/nation known for going back on word; disloyalty, swearing falsely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Right turned to wrong; reversal re.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Capital in disarray for all wrong reasons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remove calf-idol from midst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31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10:1-10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punishment of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Calf set up by Jeroboam; center for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Mourning for a statue; God cannot be removed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Pronouns used to describe calf (it, thing)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Will become collection item for Assyria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shamed for trust in idols and counsel of building idols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65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474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1:8-9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 Ammi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Significance of weaning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 my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 Hosea’s child? Gomer divorced?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putting away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372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10:1-10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punishment of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Stronghold capital sacked; king taken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Like a little stick on the surface of water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Places of vanity, wickedness destroyed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Punishment fits their crimes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Gibeah; Israel has not changed since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hold all accountable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09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10:1-10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punishment of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punishment of wicked may seem slow; it will come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using Assyria to accomplish His will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Punished for double guilt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42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6"/>
            <a:ext cx="6355496" cy="4032564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10:11-15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Cut Off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demise in Captivity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In beginning: no yoke, no hard labor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Warning and foreshadowing to Judah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Punishment certain; time to repent before death in sins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Sow righteousness; break fallow ground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Time to seek the LORD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75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233531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10:11-15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Cut Off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has been sowing wickedness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Trust lies, soldiers, military might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Great tumult, fallen fortresses, Shalman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Consequences of sin, brutal overwhelming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Anticipation of punishment; Bethel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King and nation cut off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54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1:10-2:1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Future Blessings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Future Messianic Kingdom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Patriarchal promises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Sons of the living God; Gentiles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Judah, Israel; New covenant; One leader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 from negative to positive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Ammi; Ruhamah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13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559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2:2-13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Unfaithful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Court case; contend with mother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divorcing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Harlotries(idolatry); face, breasts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Naked; day of birth; desert land; thirst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will be nothing w/out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compassion on children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62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592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2:2-13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Unfaithful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Mother played harlot; chased lovers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Reliance on physical amenities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Road blocks; seek and not find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Return to my husband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They do not know; blessings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Blessings used in Baal worship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07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2:2-13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Unfaithful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Agricultural devastation; sustenance taken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Strip naked; shame and destitute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one can save her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Feasts and celebrations end; vines, figs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Punishment related to Baal worship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Focus on Baal; forgot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58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517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2:14-23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will be restored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First judgment then restoration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Timing not specified; future days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alluring His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Bring to wilderness (Numbers)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Speak kindly to the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and faithfulness is consistent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43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573" y="893134"/>
            <a:ext cx="6798365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1539" y="1690688"/>
            <a:ext cx="6361044" cy="4217366"/>
          </a:xfrm>
        </p:spPr>
        <p:txBody>
          <a:bodyPr/>
          <a:lstStyle/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Named after the prophet– Salvation or help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Main character: God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Date: ca. 755-710 BC (Uzziah, Jotham, Ahaz, Hezekiah, Jeroboam II)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 son of Beeri probably from Israel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Political Climate: Chaos, Anarchy, War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Key Passage: Hosea 14:1-2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Key Message: Israel unfaithful, God faithful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  <a:defRPr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63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2:14-23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will be restored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Vine metaphor (blessing and security)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Valley of Achor; suffering and hope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Days of youth; celebration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Ishi not Baali; Intimate relationship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Baal obsolete; no mention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curses; peace and spiritual superiority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49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2:14-23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will be restored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Marriage stressed in vv 19-20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Eternal relationship; use of “betroth”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attributes must be seen in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Blessings upon blessings vv 21-22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Jezreel; God will sow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Only possible through Jesus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73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572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Similarities to 1:2-9; striking command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Contrasting love b/w 2 parties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Different woman than Gomer?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Divorce chapter 2; Hosea’s faithfulness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Parallel scenario God and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Selfless, sacrificial, undying love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011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Character hasn’t changed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Raisin cakes; other gods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Price paid to get wife back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Series of instructions must be followed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Trained; reformed; cessation of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trained; reformed; cessation of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9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238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Sacrifice, ephod, pillar, teraphim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Pagan and lawful religious practices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Ephod priestly garment; answer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Pillar and teraphim; pagan divination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Sacrifice system created by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Days of testing, reformation- captivity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41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Reliance on God; humble and seek Him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Seek David their King; Messiah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Return, seek; repentance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David following YHWH stresses deity Messiah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Total dependence; singular leader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Trembling and God’s goodness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24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Lawlessness, adultery, ignorance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faithfulness; Israel’s faithlessness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Court setting; Listen to the word of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Case against Israel; trial northern kingdom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(plaintiff, judge); Israel (defendant)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Faithfulness, kindness, knowledge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Faithfulness– truthfulness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533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5180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573" y="893134"/>
            <a:ext cx="6798365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8438" y="1786271"/>
            <a:ext cx="6235302" cy="3928730"/>
          </a:xfrm>
          <a:noFill/>
        </p:spPr>
        <p:txBody>
          <a:bodyPr>
            <a:norm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500" u="sng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Hosea’s Family(1:1–3:5) 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500" u="sng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Faithless nation and Faithful God (4:1–14:9)</a:t>
            </a:r>
          </a:p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600" dirty="0">
              <a:latin typeface="Abadi MT Condensed Extra Bold" panose="020B0306030101010103" pitchFamily="34" charset="77"/>
              <a:ea typeface="HG明朝B"/>
              <a:cs typeface="Times New Roman" panose="02020603050405020304" pitchFamily="18" charset="0"/>
            </a:endParaRPr>
          </a:p>
          <a:p>
            <a:pPr>
              <a:spcBef>
                <a:spcPts val="1600"/>
              </a:spcBef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>
              <a:spcBef>
                <a:spcPts val="1600"/>
              </a:spcBef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50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298728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Lawlessness, adultery, ignorance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Kindness– love, mercy, compassion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Knowledge– basis for serving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relationship with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Further evidence for indictment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Swearing deception, murder, stealing, adultery, violence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Penalties must be levied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68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Lawlessness, adultery, ignorance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Famine/drought; all creation affected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striving; reference to priests?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Stumble by day and night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Mother– entire nation destroyed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Destruction of people; no knowledge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Reject priesthood; reject children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67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or priests; sin multiplied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Warned about danger prosperity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Glory turned to shame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Priests feed on sin; literal, figurative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Both priests and people judged and repaid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demands judgment of all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10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Eat and not satisfied; play harlot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Stopped hearing the LORD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Harlotry, wine, new wine; no knowledge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Foolishness of idolatry; spirit of harlotry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High places, altars; self-pleasing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Men and women guilty; ruined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71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4:15-19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Warning to Judah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 not to follow Israel; Gilgal, Bethaven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Stubborn heifer; can’t be Shepherded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 joined (married) to idols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Drunken revelries; love shame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Wind will take them and toss to and fro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Nothing comes from sacrifices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48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9138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 fold command; priest, people,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Everyone’s attention; least to greatest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applies to everyone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Mizpah; city of Benjamin; Samuel; Saul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241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087D0D-BAD1-8D49-BA23-406BF60E0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512" y="545313"/>
            <a:ext cx="5246598" cy="5947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E84C6D-EDDD-9648-9182-701C57E51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110" y="1463496"/>
            <a:ext cx="3626279" cy="393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7846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 fold command; priest, people,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Everyone’s attention; least to greatest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applies to everyone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Mizpah; city of Benjamin; Samuel; Saul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Mt. Tabor; Barak and Deborah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157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9BE4920-54B4-4943-8F92-F2243FA7AD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3041" y="515494"/>
            <a:ext cx="5722707" cy="559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16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 and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message to Hosea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 son of Beeri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 Kings of Judah; 1 from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Beginning of Hosea’s ministry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 and take yourself a wife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harlot? Nature of the word harlotry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819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 fold command; priest, people,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Everyone’s attention; least to greatest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applies to everyone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Mizpah; city of Benjamin; Samuel; Saul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Mt. Tabor; Barak and Deborah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Leaders hunting souls; committing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927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Snare, trap to own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keeps us longer than intended stay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Hebrew difficult to translate; Shittim?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Revolters engaging in depravity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not leave them unpunished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knows Ephraim and their doings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32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2523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tries to hide sin but God knows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knows them but they know Him not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will not allow people to return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are imprisoned by their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pride testifies against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Will stumble; Judah stumbling as well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56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seek to sacrifice to God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Lack of knowledge clearly evident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response from God; separation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Marital affair and its consequences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betrayed her Husband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Illegitimate children; New Moon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Onslaught of war; enemy besiege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Gibeah, Ramah, Beth-aven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749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07E0A3E-6BD1-8A44-B9EF-0B43C1663F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3770" y="345440"/>
            <a:ext cx="6610710" cy="593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021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Onslaught of war; enemy besiege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Gibeah, Ramah, Beth-aven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Gibeah– Levites concubine Judg. 19-20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Ramah– Samuel judging, living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Beth-aven– Associated with patriarchs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Cities close together; near south borders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440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2264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6D3794-1CC7-634E-A54A-14E474C99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774" y="109330"/>
            <a:ext cx="8852452" cy="663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28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 and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Promiscuous or profession?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Various interpretations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Root word for harlotry refers to idolatry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View 1: Gomer not a literal harlot when married to Hosea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View 2: Gomer a harlot when wed to Hosea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24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7F23FF-5A14-9540-B351-E76113995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2369" y="119269"/>
            <a:ext cx="5019261" cy="661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645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Horn, trumpet, alarm; enemy coming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Relevance of Syro-Emphraimite war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 destroyed; surety of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 seeking to break God’s law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Boundaries of land; wrath will come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oppressed and crush; Lex talionis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01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7817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Punishment overwhelming; fits crimes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Determined to follow man; leaders, idols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a destroyer; moth, rottenness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External and internal ruin of the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desperate for help; turn to Assyria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Jareb– great King, contender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75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king can offer what God can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and stubbornness; God like a lion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Emphasis on God’s hand in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withdraw from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They need to realize their dependence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leaves from midst of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28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6:1-3 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“Come let us return”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Who is speaking in these verses?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People, Hosea, God?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Theme of repentance; sincere or not?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Lack of contrition; sorrow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Exhortation to repent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Return strongly associated with repenting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001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7624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6:1-3 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“Come let us return”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“Come”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gathering of nation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Reason is based on judgment chapter 5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Expression of reversal with surety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 days, 3 days; not literal; short time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Reversal goes further in resurrection language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For purpose of living for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68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6:1-3 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“Come let us return”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Strive to know God; reason for downfall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Know is to seek God intimately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Cycle of creation parallels God’s faithfulness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Dawn, rain, spring rain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come to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3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in emotional state of conflict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Parent dealing with rebellious child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Loyalty fades, short-lived, comes, goes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chopped people in pieces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word makes one bitter or better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clear, discernable like light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4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 and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Difficult in knowing is she was harlot before or after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Parallels in Israel’s history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faithful first; falls later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serving idols as God took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Have children of harlotry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37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0975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loyalty, not sacrifice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Quantity vs. Quality; God wants heart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Delights in knowledge; know Him intimately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broke covenant with God like Adam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and its curses have prevailed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gives life; sin brings death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60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“There”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Adam in Garden; Israel promised land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Broke covenant in paradise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Dealt treacherously with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Gilead; city of wrongdoers, bloody footprints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60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00DE3C-BF67-9F4E-A5ED-D79AEC3D95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983" y="556592"/>
            <a:ext cx="8960034" cy="559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959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“There”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Adam in Garden; Israel promised land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Broke covenant in paradise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Dealt treacherously with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Gilead; city of wrongdoers, bloody footprints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Assassination of Pekahiah?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55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Priests do evil like thugs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Similar to Luke 10:30-31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Importance of Shechem in 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79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4E7ABD-6FBA-A344-858A-3D88EA0192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0443" y="417443"/>
            <a:ext cx="6023113" cy="602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692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Priests do evil like thugs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Similar to Luke 10:30-31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Importance of Shechem in 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Patriarchs, Dinah, City of refuge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Joseph’s bones, Joshua farewell, Rehoboam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Jeroboam residence, Jesus and woman Jn. 4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537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8957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Priests killing refugees or they are killing then fleeing to Shechem?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Ephraim’s harlotry a horrible thing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 remembered for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Harvest of judgment; common in 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will bring restoration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942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1721" y="1690688"/>
            <a:ext cx="6355496" cy="4277463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 and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Inheriting promiscuity?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Out of adultery?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Part of idolatrous nation?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Flagrant harlotry of Israel (Ezek.16, 23)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Hosea’s marriage reflects Israel’s relationship with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 not only prophet living out message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72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Ephraim’s Sin Remembered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Surgeon seeking to heal a patient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desire to heal people; prophets sent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of Ephraim, Samaria is overwhelming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Morally depraved society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knows deeds; blatant and appalling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Rulers and authority figures involved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948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4766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Ephraim’s Sin Remembered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Rulers suppose to do justice (Rom. 13:3-4)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All adulterers; spiritually and physically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Passion for sin like heat of baker’s oven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plot methodically to do sin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“Day of King”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birthday or coronation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Drunk to point of sickness; doing evil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98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Ephraim’s Sin Remembered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Rulers plot in rage; passionate about evil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Thoughts smolder, fire rages in morning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Chaotic period in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 of last 6 Kings murdered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one turns to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58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7:8-16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Heterogeneous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mixed in among other nations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Supposed to stand out to others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Idolatry, intermarriages, political sciences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Cake not turned; similar to pancake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fully burnt one side, raw on the other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Half-hearted, half-fed, half-cultured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38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8661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7:8-16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Heterogeneous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Turned to strangers; Assyria, Egypt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Alliances with foreign nations demise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Gray hairs, rapid aging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Sped up process for destruction, death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“He does not know it”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pride </a:t>
            </a:r>
            <a:r>
              <a:rPr lang="en-US" sz="250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causes stumbling</a:t>
            </a: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89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7:8-16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Heterogeneous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a silly dove; simple animal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Folly of turning to Assyria and Egypt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Sought nations who wanted to harm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like a dove panics and acts foolishly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hunt and catch with nets; use Assyria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Woe pronounced; inevitable calamity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74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54318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7:8-16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Heterogeneous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deserving of destruction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would like to redeem; lies won’t allow it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Crying out for material satisfaction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Wailing for physical sustenance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Selfish; self-indulgent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66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1:3-5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 follows command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Gomer </a:t>
            </a: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“bore him a son”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Gomer faithful at first?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 (God scatters or God sows)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Fertility cult; Baal worship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gives life not Baal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43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7:8-16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Heterogeneous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Parent training young child imagery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trained Israel and gave them strength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Despite that, they do evil to Him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turns but do no go to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always missing the mark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All judged; Laughing stock in Egypt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76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0261" y="893134"/>
            <a:ext cx="5936974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Recap of 1</a:t>
            </a:r>
            <a:r>
              <a:rPr lang="en-US" sz="4200" b="1" u="sng" baseline="30000" dirty="0">
                <a:latin typeface="Baskerville" charset="0"/>
                <a:ea typeface="Baskerville" charset="0"/>
                <a:cs typeface="Baskerville" charset="0"/>
              </a:rPr>
              <a:t>st</a:t>
            </a:r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 Half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1–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2– Israel not faithful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3– Hosea takes Gomer back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4 – Lawlessness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5– Israel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6– Loyalty missing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7– Israel mixed with others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53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14019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8:1-7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Reaping the whirlwind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Trumpet blown; enemy coming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Eagle swooping in for kill; transgression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cries to God; assumes relationship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Cry for help but rejected good for evil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Enemy will constantly pursue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political chaos, not by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927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948642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8:1-7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Reaping the whirlwind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King meant to obey God; do justice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Seeking idols and doing their own will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Rejection of calf of Samaria; Jeroboam I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Fed up with their idolatry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How long be incapable of innocence?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Folly of idolatry, inequation with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1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8:1-7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Reaping the whirlwind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Calf broken, trust/hope Israel shattered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Sow the wind (trust in vain things)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Wind associated with futility (See Ecc.)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Reap whirlwind of destruction for actions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food for anyone in Israel; famine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If any yield, enemy will take it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3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8:8-10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Nation Swallowed Up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Enemy swooped in for kill and capture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Swallowed by enemy; ultimately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Scattered among nations; detestable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turned to Assyria like wild donkey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is not with the people; left alone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Hired lovers; God’s will not thwarted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89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8:11-14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Going back to bondage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Altars associated with sin and revelry not worship to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gave Israel His complete law; not lacking in any place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selfishness will be punished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They have forgotten God; Judah warned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Going back to Egypt (type of bondage)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14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774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1:3-5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City of Omride dynasty’s death; bloodshed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Jehu’s house punished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Household became corrupt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Zechariah murdered by Shallum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Kingdom coming to an end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Bow destroyed; valley of Jezreel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92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9:1-6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Assyrian Captivity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Celebration and cause for joy stops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Why? Forsaking the LORD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Yearly festivals usually brought joy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Feasts celebrated to gods; physical blessings, threshing floors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Concern for what they want; not for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589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29188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9:1-6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Assyrian Captivity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removes blessings; He is in charge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exiled and removed to foreign land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Unclean food; God’s sovereignty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Morally corrupt; not looking for city of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won’t be able to worship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Sacrifices, rituals, priests not around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59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9:1-6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Assyrian Captivity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Bread of mourning; Israel is dead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Questions begs sad answer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Nothing will be done in captivity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Possible effort to escape God’s wrath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Egypt and Memphis role in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Abandonment, desolation, destruction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32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9:7-9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Depraved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Word for punishment: pequddah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Blessing or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False prophets or criticism God’s prophets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sin is gross; hostile against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Watchman/prophet; popular image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Warn but instead preaching peace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38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9:7-9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Depraved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Deluded; not of God or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Grossness paralleled to Judg. 19-20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Such sin not easily forgotten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Lex talionis- punishment fits crime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7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087444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9:10-17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Fleeting Glory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spoken highly of; what God did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Grapevine in the wilderness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Sweet figs on trees; delight to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Baal-Peor incident; detestable to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Glory rapidly fading; separation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survival for the people at all!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87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37852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9:10-17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Fleeting Glory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Youth grow up to see evil days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Woe to them when God leaves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Ephraim/Tyre pleasant and planted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Tyre once great and powerful nation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wealthy and powerful due to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Children brought to the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09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3226</TotalTime>
  <Words>3407</Words>
  <Application>Microsoft Macintosh PowerPoint</Application>
  <PresentationFormat>On-screen Show (4:3)</PresentationFormat>
  <Paragraphs>1168</Paragraphs>
  <Slides>113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113</vt:i4>
      </vt:variant>
    </vt:vector>
  </HeadingPairs>
  <TitlesOfParts>
    <vt:vector size="121" baseType="lpstr">
      <vt:lpstr>Abadi MT Condensed Extra Bold</vt:lpstr>
      <vt:lpstr>Arial</vt:lpstr>
      <vt:lpstr>Baskerville</vt:lpstr>
      <vt:lpstr>Calibri</vt:lpstr>
      <vt:lpstr>Calibri Light</vt:lpstr>
      <vt:lpstr>Wingdings</vt:lpstr>
      <vt:lpstr>Office Theme</vt:lpstr>
      <vt:lpstr>1_Office Theme</vt:lpstr>
      <vt:lpstr>PowerPoint Presentation</vt:lpstr>
      <vt:lpstr>Introduction</vt:lpstr>
      <vt:lpstr>Outline</vt:lpstr>
      <vt:lpstr>Chapter 1</vt:lpstr>
      <vt:lpstr>Chapter 1</vt:lpstr>
      <vt:lpstr>Chapter 1</vt:lpstr>
      <vt:lpstr>Chapter 1</vt:lpstr>
      <vt:lpstr>Chapter 1</vt:lpstr>
      <vt:lpstr>Chapter 1</vt:lpstr>
      <vt:lpstr>Chapter 1</vt:lpstr>
      <vt:lpstr>Chapter 1</vt:lpstr>
      <vt:lpstr>Chapter 1</vt:lpstr>
      <vt:lpstr>PowerPoint Presentation</vt:lpstr>
      <vt:lpstr>Chapter 2</vt:lpstr>
      <vt:lpstr>PowerPoint Presentation</vt:lpstr>
      <vt:lpstr>Chapter 2</vt:lpstr>
      <vt:lpstr>Chapter 2</vt:lpstr>
      <vt:lpstr>PowerPoint Presentation</vt:lpstr>
      <vt:lpstr>Chapter 2</vt:lpstr>
      <vt:lpstr>Chapter 2</vt:lpstr>
      <vt:lpstr>Chapter 2</vt:lpstr>
      <vt:lpstr>PowerPoint Presentation</vt:lpstr>
      <vt:lpstr>Chapter 3</vt:lpstr>
      <vt:lpstr>Chapter 3</vt:lpstr>
      <vt:lpstr>PowerPoint Presentation</vt:lpstr>
      <vt:lpstr>Chapter 3</vt:lpstr>
      <vt:lpstr>Chapter 3</vt:lpstr>
      <vt:lpstr>Chapter 4</vt:lpstr>
      <vt:lpstr>PowerPoint Presentation</vt:lpstr>
      <vt:lpstr>Chapter 4</vt:lpstr>
      <vt:lpstr>Chapter 4</vt:lpstr>
      <vt:lpstr>Chapter 4</vt:lpstr>
      <vt:lpstr>Chapter 4</vt:lpstr>
      <vt:lpstr>Chapter 4</vt:lpstr>
      <vt:lpstr>PowerPoint Presentation</vt:lpstr>
      <vt:lpstr>Chapter 5</vt:lpstr>
      <vt:lpstr>PowerPoint Presentation</vt:lpstr>
      <vt:lpstr>Chapter 5</vt:lpstr>
      <vt:lpstr>PowerPoint Presentation</vt:lpstr>
      <vt:lpstr>Chapter 5</vt:lpstr>
      <vt:lpstr>Chapter 5</vt:lpstr>
      <vt:lpstr>PowerPoint Presentation</vt:lpstr>
      <vt:lpstr>Chapter 5</vt:lpstr>
      <vt:lpstr>Chapter 5</vt:lpstr>
      <vt:lpstr>Chapter 5</vt:lpstr>
      <vt:lpstr>PowerPoint Presentation</vt:lpstr>
      <vt:lpstr>Chapter 5</vt:lpstr>
      <vt:lpstr>PowerPoint Presentation</vt:lpstr>
      <vt:lpstr>PowerPoint Presentation</vt:lpstr>
      <vt:lpstr>PowerPoint Presentation</vt:lpstr>
      <vt:lpstr>Chapter 5</vt:lpstr>
      <vt:lpstr>PowerPoint Presentation</vt:lpstr>
      <vt:lpstr>Chapter 5</vt:lpstr>
      <vt:lpstr>Chapter 5</vt:lpstr>
      <vt:lpstr>Chapter 6</vt:lpstr>
      <vt:lpstr>PowerPoint Presentation</vt:lpstr>
      <vt:lpstr>Chapter 6</vt:lpstr>
      <vt:lpstr>Chapter 6</vt:lpstr>
      <vt:lpstr>Chapter 6</vt:lpstr>
      <vt:lpstr>PowerPoint Presentation</vt:lpstr>
      <vt:lpstr>Chapter 6</vt:lpstr>
      <vt:lpstr>Chapter 6</vt:lpstr>
      <vt:lpstr>PowerPoint Presentation</vt:lpstr>
      <vt:lpstr>Chapter 6</vt:lpstr>
      <vt:lpstr>Chapter 6</vt:lpstr>
      <vt:lpstr>PowerPoint Presentation</vt:lpstr>
      <vt:lpstr>Chapter 6</vt:lpstr>
      <vt:lpstr>PowerPoint Presentation</vt:lpstr>
      <vt:lpstr>Chapter 6</vt:lpstr>
      <vt:lpstr>Chapter 7</vt:lpstr>
      <vt:lpstr>PowerPoint Presentation</vt:lpstr>
      <vt:lpstr>Chapter 7</vt:lpstr>
      <vt:lpstr>Chapter 7</vt:lpstr>
      <vt:lpstr>Chapter 7</vt:lpstr>
      <vt:lpstr>PowerPoint Presentation</vt:lpstr>
      <vt:lpstr>Chapter 7</vt:lpstr>
      <vt:lpstr>Chapter 7</vt:lpstr>
      <vt:lpstr>PowerPoint Presentation</vt:lpstr>
      <vt:lpstr>Chapter 7</vt:lpstr>
      <vt:lpstr>Chapter 7</vt:lpstr>
      <vt:lpstr>Recap of 1st Half</vt:lpstr>
      <vt:lpstr>PowerPoint Presentation</vt:lpstr>
      <vt:lpstr>Chapter 7</vt:lpstr>
      <vt:lpstr>PowerPoint Presentation</vt:lpstr>
      <vt:lpstr>Chapter 8</vt:lpstr>
      <vt:lpstr>Chapter 8</vt:lpstr>
      <vt:lpstr>Chapter 8</vt:lpstr>
      <vt:lpstr>Chapter 8</vt:lpstr>
      <vt:lpstr>PowerPoint Presentation</vt:lpstr>
      <vt:lpstr>Chapter 9</vt:lpstr>
      <vt:lpstr>PowerPoint Presentation</vt:lpstr>
      <vt:lpstr>Chapter 9 </vt:lpstr>
      <vt:lpstr>Chapter 9 </vt:lpstr>
      <vt:lpstr>Chapter 9 </vt:lpstr>
      <vt:lpstr>Chapter 9 </vt:lpstr>
      <vt:lpstr>PowerPoint Presentation</vt:lpstr>
      <vt:lpstr>Chapter 9 </vt:lpstr>
      <vt:lpstr>PowerPoint Presentation</vt:lpstr>
      <vt:lpstr>Chapter 9 </vt:lpstr>
      <vt:lpstr>Chapter 9 </vt:lpstr>
      <vt:lpstr>Chapter 9 </vt:lpstr>
      <vt:lpstr>PowerPoint Presentation</vt:lpstr>
      <vt:lpstr>Chapter 10 </vt:lpstr>
      <vt:lpstr>Chapter 10 </vt:lpstr>
      <vt:lpstr>Chapter 10 </vt:lpstr>
      <vt:lpstr>PowerPoint Presentation</vt:lpstr>
      <vt:lpstr>Chapter 10 </vt:lpstr>
      <vt:lpstr>Chapter 10 </vt:lpstr>
      <vt:lpstr>PowerPoint Presentation</vt:lpstr>
      <vt:lpstr>Chapter 10 </vt:lpstr>
      <vt:lpstr>Chapter 10 </vt:lpstr>
      <vt:lpstr>Chapter 10 </vt:lpstr>
      <vt:lpstr>Chapter 10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140</cp:revision>
  <dcterms:created xsi:type="dcterms:W3CDTF">2018-03-14T17:15:34Z</dcterms:created>
  <dcterms:modified xsi:type="dcterms:W3CDTF">2019-03-23T22:43:13Z</dcterms:modified>
</cp:coreProperties>
</file>