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7" r:id="rId86"/>
    <p:sldId id="465" r:id="rId87"/>
    <p:sldId id="466" r:id="rId88"/>
    <p:sldId id="468" r:id="rId89"/>
    <p:sldId id="469" r:id="rId90"/>
    <p:sldId id="471" r:id="rId91"/>
    <p:sldId id="470" r:id="rId92"/>
    <p:sldId id="475" r:id="rId93"/>
    <p:sldId id="472" r:id="rId94"/>
    <p:sldId id="473" r:id="rId95"/>
    <p:sldId id="474" r:id="rId96"/>
    <p:sldId id="476" r:id="rId97"/>
    <p:sldId id="478" r:id="rId98"/>
    <p:sldId id="477" r:id="rId99"/>
    <p:sldId id="482" r:id="rId100"/>
    <p:sldId id="479" r:id="rId101"/>
    <p:sldId id="480" r:id="rId102"/>
    <p:sldId id="481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46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3/2/19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do they deserve but punishment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Barrenness and lack of fertility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blessings reversed because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at Gilgal denounced; hates evil,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Driven away to a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roots are dried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abiding in source of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Must be cut down; thrown in fire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 bereavement; no fruit, no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not listened despite chances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Wanderers among the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Ultimately forgotten and despised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86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8:8-10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Nation Swallowed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swooped in for kill and capture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Swallowed by enemy; ultimately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Scattered among nations; detestable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turned to Assyria like wild donkey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not with the people; left alone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Hired lovers; God’s will not thwarted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bondage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Altars associated with sin and revelry not worship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His complete law; not lacking in any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selfishness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have forgotten God; Judah warned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Egypt (type of bondage)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 and cause for joy stops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Why? Forsaking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Yearly festivals usually brought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celebrated to gods; physical blessings, threshing floors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 for what they want; not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8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9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removes blessings; He is in charge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exiled and removed to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Unclean food; God’s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corrupt; not looking for city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able to worship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Sacrifices, rituals, priests not around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Bread of mourning; Israel is dead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Questions begs sad answer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will be done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Possible effort to escape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Egypt and Memphis role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Abandonment, desolation,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for punishment: pequddah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 or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False prophets or criticism God’s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is gross; hostile against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Watchman/prophet; popular image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 but instead preaching peace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Deluded; not of God or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Grossness paralleled to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Such sin not easily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Lex talionis- punishment fits crime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74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spoken highly of; what God did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Grapevine in the wilderness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Sweet figs on trees; delight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Baal-Peor incident; detestable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rapidly fading; separation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survival for the people at all!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78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Youth grow up to see evil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to them when God leaves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Ephraim/Tyre pleasant and planted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Tyre once great and powerful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wealthy and powerful due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Children brought to the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9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3091</TotalTime>
  <Words>2997</Words>
  <Application>Microsoft Macintosh PowerPoint</Application>
  <PresentationFormat>On-screen Show (4:3)</PresentationFormat>
  <Paragraphs>1055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09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PowerPoint Presentation</vt:lpstr>
      <vt:lpstr>Chapter 8</vt:lpstr>
      <vt:lpstr>Chapter 8</vt:lpstr>
      <vt:lpstr>Chapter 8</vt:lpstr>
      <vt:lpstr>Chapter 8</vt:lpstr>
      <vt:lpstr>PowerPoint Presentation</vt:lpstr>
      <vt:lpstr>Chapter 9</vt:lpstr>
      <vt:lpstr>PowerPoint Presentation</vt:lpstr>
      <vt:lpstr>Chapter 9 </vt:lpstr>
      <vt:lpstr>Chapter 9 </vt:lpstr>
      <vt:lpstr>Chapter 9 </vt:lpstr>
      <vt:lpstr>Chapter 9 </vt:lpstr>
      <vt:lpstr>PowerPoint Presentation</vt:lpstr>
      <vt:lpstr>Chapter 9 </vt:lpstr>
      <vt:lpstr>PowerPoint Presentation</vt:lpstr>
      <vt:lpstr>Chapter 9 </vt:lpstr>
      <vt:lpstr>Chapter 9 </vt:lpstr>
      <vt:lpstr>Chapter 9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131</cp:revision>
  <dcterms:created xsi:type="dcterms:W3CDTF">2018-03-14T17:15:34Z</dcterms:created>
  <dcterms:modified xsi:type="dcterms:W3CDTF">2019-03-03T00:11:18Z</dcterms:modified>
</cp:coreProperties>
</file>