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7" r:id="rId86"/>
    <p:sldId id="465" r:id="rId87"/>
    <p:sldId id="466" r:id="rId88"/>
    <p:sldId id="468" r:id="rId89"/>
    <p:sldId id="469" r:id="rId90"/>
    <p:sldId id="471" r:id="rId91"/>
    <p:sldId id="470" r:id="rId92"/>
    <p:sldId id="475" r:id="rId93"/>
    <p:sldId id="472" r:id="rId94"/>
    <p:sldId id="473" r:id="rId95"/>
    <p:sldId id="474" r:id="rId96"/>
    <p:sldId id="476" r:id="rId97"/>
    <p:sldId id="478" r:id="rId98"/>
    <p:sldId id="477" r:id="rId99"/>
    <p:sldId id="482" r:id="rId100"/>
    <p:sldId id="479" r:id="rId101"/>
    <p:sldId id="480" r:id="rId102"/>
    <p:sldId id="481" r:id="rId103"/>
    <p:sldId id="483" r:id="rId104"/>
    <p:sldId id="484" r:id="rId105"/>
    <p:sldId id="485" r:id="rId106"/>
    <p:sldId id="486" r:id="rId107"/>
    <p:sldId id="489" r:id="rId108"/>
    <p:sldId id="487" r:id="rId109"/>
    <p:sldId id="488" r:id="rId110"/>
    <p:sldId id="492" r:id="rId111"/>
    <p:sldId id="490" r:id="rId112"/>
    <p:sldId id="491" r:id="rId113"/>
    <p:sldId id="493" r:id="rId114"/>
    <p:sldId id="494" r:id="rId115"/>
    <p:sldId id="495" r:id="rId116"/>
    <p:sldId id="498" r:id="rId117"/>
    <p:sldId id="497" r:id="rId118"/>
    <p:sldId id="501" r:id="rId119"/>
    <p:sldId id="496" r:id="rId120"/>
    <p:sldId id="499" r:id="rId121"/>
    <p:sldId id="500" r:id="rId122"/>
    <p:sldId id="503" r:id="rId123"/>
    <p:sldId id="502" r:id="rId124"/>
    <p:sldId id="504" r:id="rId125"/>
    <p:sldId id="508" r:id="rId126"/>
    <p:sldId id="505" r:id="rId127"/>
    <p:sldId id="506" r:id="rId128"/>
    <p:sldId id="507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8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do they deserve but punishment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Barrenness and lack of fertility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blessings reversed because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at Gilgal denounced; hates evil,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Driven away to a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roots are dried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abiding in source of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Must be cut down; thrown in fire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 bereavement; no fruit, no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not listened despite chances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Wanderers among the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Ultimately forgotten and despised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9049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v. 1 related to 9:10-17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Defining Hebrew word “luxuriant”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Could mean empty or running luxuriantly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history as the vine planted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Choice people, roots firm, bear fruit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Fruit- spiritual growth, knowing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never lived up to purpose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Jesus in Jn. 15:1-8; True Vine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Produced fruit of evil;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empty vine producing worthlessness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luxuriant vine producing sin constantly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blessings, used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Faithless people; bear their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“chalaq” slippery, divided, deceive, smooth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break down altars, pillars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Understanding why judgment; no fear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721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king cannot do anything; should have trusted in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King/nation known for going back on word; disloyalty, swearing falsely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Right turned to wrong; reversal re.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in disarray for all wrong reasons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remove calf-idol from midst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set up by Jeroboam; center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Mourning for a statue; God cannot be removed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Pronouns used to describe calf (it, thing)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become collection item for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shamed for trust in idols and counsel of building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47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Stronghold capital sacked; king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Like a little stick on the surface of water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Places of vanity, wickedness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fits their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Gibeah; Israel has not changed since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hold all accountable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wicked may seem slow; it will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using Assyria to accomplish His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double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6"/>
            <a:ext cx="6355496" cy="4032564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demise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beginning: no yoke, no hard labor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and foreshadowing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certain; time to repent before death in sins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righteousness; break fallow ground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to seek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been sowing 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Trust lies, soldiers, military might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Great tumult, fallen fortresses, Shalman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Consequences of sin, brutal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Anticipation of punishment; Bethel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and nation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97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11:1-4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Father Caring for His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One of the most beautiful sections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love for children; father and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illustrated through Exodus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Prophecy in Matthew 2:15;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 love shown in Jesus’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Jesus will deliver man from sin; Exodus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11:1-4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Father Caring for His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“They”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v.2 referring to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did everything; repaid ingratitude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Loved idols instead of God; selfishness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Quick reward; permanent scars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training Israel to walk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 did everything in His power for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love as cords; removed their pain</a:t>
            </a:r>
          </a:p>
        </p:txBody>
      </p:sp>
    </p:spTree>
    <p:extLst>
      <p:ext uri="{BB962C8B-B14F-4D97-AF65-F5344CB8AC3E}">
        <p14:creationId xmlns:p14="http://schemas.microsoft.com/office/powerpoint/2010/main" val="13622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618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11:5-7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will be their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Captivity in Assyria; rejected God as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Sword will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“fall, rage, remain”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love of God; trust in 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Bent on turning away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Trapped in the power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“They”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 to prophets; negativity</a:t>
            </a:r>
          </a:p>
        </p:txBody>
      </p:sp>
    </p:spTree>
    <p:extLst>
      <p:ext uri="{BB962C8B-B14F-4D97-AF65-F5344CB8AC3E}">
        <p14:creationId xmlns:p14="http://schemas.microsoft.com/office/powerpoint/2010/main" val="39593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11:8-11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can I give you up?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Section pointing towards future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in extreme emotional state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“How can I”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repeated 4 times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Admah and Zeboiim; God not wanting to destroy but He has to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There is an overthrow in His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not destroyed again</a:t>
            </a:r>
          </a:p>
        </p:txBody>
      </p:sp>
    </p:spTree>
    <p:extLst>
      <p:ext uri="{BB962C8B-B14F-4D97-AF65-F5344CB8AC3E}">
        <p14:creationId xmlns:p14="http://schemas.microsoft.com/office/powerpoint/2010/main" val="355017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11:8-11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can I give you up?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current Israel but spiritual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Reason: He is God and not 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patient, loving, slow to anger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walk after the LORD; intimacy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roar; all nations come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Those who tremble before Him; sons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these things ultimately fulfilled Jesus</a:t>
            </a:r>
          </a:p>
        </p:txBody>
      </p:sp>
    </p:spTree>
    <p:extLst>
      <p:ext uri="{BB962C8B-B14F-4D97-AF65-F5344CB8AC3E}">
        <p14:creationId xmlns:p14="http://schemas.microsoft.com/office/powerpoint/2010/main" val="39826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0863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Surrounding God with lies, deceit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nature vs. that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learning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vanity, reaping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 to Egypt and Assyria for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Dispute against Judah, Jacob used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Jacob used as reference to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 3-4 stressing Jacob seeking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</a:t>
            </a:r>
            <a:r>
              <a:rPr lang="en-US" sz="2500" baseline="30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example: Jacob and Esau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</a:t>
            </a:r>
            <a:r>
              <a:rPr lang="en-US" sz="2500" baseline="30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nd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example: Jacob wrestling w/ angel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Jacob’s zeal for seeking God’s blessing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needs to seek God with same zeal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Weep and seek favor; Bethel mentioned</a:t>
            </a:r>
          </a:p>
        </p:txBody>
      </p:sp>
    </p:spTree>
    <p:extLst>
      <p:ext uri="{BB962C8B-B14F-4D97-AF65-F5344CB8AC3E}">
        <p14:creationId xmlns:p14="http://schemas.microsoft.com/office/powerpoint/2010/main" val="2000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0393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power of God’s name; seal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Call to repent and seek God is made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Qualities associated with intimate relationship b/w God and man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True faithfulness in God is seen is waiting on Him</a:t>
            </a:r>
          </a:p>
        </p:txBody>
      </p:sp>
    </p:spTree>
    <p:extLst>
      <p:ext uri="{BB962C8B-B14F-4D97-AF65-F5344CB8AC3E}">
        <p14:creationId xmlns:p14="http://schemas.microsoft.com/office/powerpoint/2010/main" val="10434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12:7-11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Self Deception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Cheating, oppression of poor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Following all negatives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believes he is well-off,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source of all blessings, YHWH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Living in tents, hanging in the balance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Iniquity in Gilead, worthless altars</a:t>
            </a:r>
          </a:p>
        </p:txBody>
      </p:sp>
    </p:spTree>
    <p:extLst>
      <p:ext uri="{BB962C8B-B14F-4D97-AF65-F5344CB8AC3E}">
        <p14:creationId xmlns:p14="http://schemas.microsoft.com/office/powerpoint/2010/main" val="1720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12:12-14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Reproach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Hardships Jacob endured vs. easy life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did all the heavy lifting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Yet they did not love Him as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Blood on their hands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Judgment, reproach on ungrateful, impenitent people</a:t>
            </a:r>
          </a:p>
        </p:txBody>
      </p:sp>
    </p:spTree>
    <p:extLst>
      <p:ext uri="{BB962C8B-B14F-4D97-AF65-F5344CB8AC3E}">
        <p14:creationId xmlns:p14="http://schemas.microsoft.com/office/powerpoint/2010/main" val="28266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86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8:8-10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Nation Swallowed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swooped in for kill and capture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Swallowed by enemy; ultimately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Scattered among nations; detestable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turned to Assyria like wild donkey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not with the people; left alone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Hired lovers; God’s will not thwarted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bondage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Altars associated with sin and revelry not worship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His complete law; not lacking in any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selfishness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have forgotten God; Judah warned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Egypt (type of bondage)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 and cause for joy stops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Why? Forsaking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Yearly festivals usually brought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celebrated to gods; physical blessings, threshing floors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 for what they want; not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8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9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removes blessings; He is in charge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exiled and removed to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Unclean food; God’s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corrupt; not looking for city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able to worship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Sacrifices, rituals, priests not around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Bread of mourning; Israel is dead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Questions begs sad answer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will be done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Possible effort to escape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Egypt and Memphis role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Abandonment, desolation,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for punishment: pequddah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 or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False prophets or criticism God’s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is gross; hostile against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Watchman/prophet; popular image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 but instead preaching peace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Deluded; not of God or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Grossness paralleled to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Such sin not easily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Lex talionis- punishment fits crime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74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spoken highly of; what God did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Grapevine in the wilderness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Sweet figs on trees; delight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Baal-Peor incident; detestable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rapidly fading; separation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survival for the people at all!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78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Youth grow up to see evil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to them when God leaves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Ephraim/Tyre pleasant and planted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Tyre once great and powerful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wealthy and powerful due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Children brought to the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3297</TotalTime>
  <Words>3921</Words>
  <Application>Microsoft Macintosh PowerPoint</Application>
  <PresentationFormat>On-screen Show (4:3)</PresentationFormat>
  <Paragraphs>1248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127</vt:i4>
      </vt:variant>
    </vt:vector>
  </HeadingPairs>
  <TitlesOfParts>
    <vt:vector size="135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PowerPoint Presentation</vt:lpstr>
      <vt:lpstr>Chapter 8</vt:lpstr>
      <vt:lpstr>Chapter 8</vt:lpstr>
      <vt:lpstr>Chapter 8</vt:lpstr>
      <vt:lpstr>Chapter 8</vt:lpstr>
      <vt:lpstr>PowerPoint Presentation</vt:lpstr>
      <vt:lpstr>Chapter 9</vt:lpstr>
      <vt:lpstr>PowerPoint Presentation</vt:lpstr>
      <vt:lpstr>Chapter 9 </vt:lpstr>
      <vt:lpstr>Chapter 9 </vt:lpstr>
      <vt:lpstr>Chapter 9 </vt:lpstr>
      <vt:lpstr>Chapter 9 </vt:lpstr>
      <vt:lpstr>PowerPoint Presentation</vt:lpstr>
      <vt:lpstr>Chapter 9 </vt:lpstr>
      <vt:lpstr>PowerPoint Presentation</vt:lpstr>
      <vt:lpstr>Chapter 9 </vt:lpstr>
      <vt:lpstr>Chapter 9 </vt:lpstr>
      <vt:lpstr>Chapter 9 </vt:lpstr>
      <vt:lpstr>PowerPoint Presentation</vt:lpstr>
      <vt:lpstr>Chapter 10 </vt:lpstr>
      <vt:lpstr>Chapter 10 </vt:lpstr>
      <vt:lpstr>Chapter 10 </vt:lpstr>
      <vt:lpstr>PowerPoint Presentation</vt:lpstr>
      <vt:lpstr>Chapter 10 </vt:lpstr>
      <vt:lpstr>Chapter 10 </vt:lpstr>
      <vt:lpstr>PowerPoint Presentation</vt:lpstr>
      <vt:lpstr>Chapter 10 </vt:lpstr>
      <vt:lpstr>Chapter 10 </vt:lpstr>
      <vt:lpstr>Chapter 10 </vt:lpstr>
      <vt:lpstr>Chapter 10 </vt:lpstr>
      <vt:lpstr>PowerPoint Presentation</vt:lpstr>
      <vt:lpstr>Chapter 11 </vt:lpstr>
      <vt:lpstr>Chapter 11 </vt:lpstr>
      <vt:lpstr>PowerPoint Presentation</vt:lpstr>
      <vt:lpstr>Chapter 11 </vt:lpstr>
      <vt:lpstr>Chapter 11 </vt:lpstr>
      <vt:lpstr>Chapter 11 </vt:lpstr>
      <vt:lpstr>PowerPoint Presentation</vt:lpstr>
      <vt:lpstr>Chapter 12 </vt:lpstr>
      <vt:lpstr>Chapter 12 </vt:lpstr>
      <vt:lpstr>PowerPoint Presentation</vt:lpstr>
      <vt:lpstr>Chapter 12 </vt:lpstr>
      <vt:lpstr>Chapter 12 </vt:lpstr>
      <vt:lpstr>Chapter 12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148</cp:revision>
  <dcterms:created xsi:type="dcterms:W3CDTF">2018-03-14T17:15:34Z</dcterms:created>
  <dcterms:modified xsi:type="dcterms:W3CDTF">2019-04-28T13:32:37Z</dcterms:modified>
</cp:coreProperties>
</file>