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8"/>
    <p:restoredTop sz="94582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391</TotalTime>
  <Words>858</Words>
  <Application>Microsoft Macintosh PowerPoint</Application>
  <PresentationFormat>On-screen Show (4:3)</PresentationFormat>
  <Paragraphs>140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Letters to Seven Churches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22</cp:revision>
  <dcterms:created xsi:type="dcterms:W3CDTF">2019-02-13T21:30:58Z</dcterms:created>
  <dcterms:modified xsi:type="dcterms:W3CDTF">2019-04-17T14:39:56Z</dcterms:modified>
</cp:coreProperties>
</file>