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/>
    <p:restoredTop sz="94513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6/15/19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535</TotalTime>
  <Words>1674</Words>
  <Application>Microsoft Macintosh PowerPoint</Application>
  <PresentationFormat>On-screen Show (4:3)</PresentationFormat>
  <Paragraphs>262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32</cp:revision>
  <dcterms:created xsi:type="dcterms:W3CDTF">2019-02-13T21:30:58Z</dcterms:created>
  <dcterms:modified xsi:type="dcterms:W3CDTF">2019-06-15T23:53:46Z</dcterms:modified>
</cp:coreProperties>
</file>