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2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15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1" r:id="rId67"/>
    <p:sldId id="330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40" r:id="rId76"/>
    <p:sldId id="339" r:id="rId77"/>
    <p:sldId id="341" r:id="rId78"/>
    <p:sldId id="342" r:id="rId79"/>
    <p:sldId id="343" r:id="rId80"/>
    <p:sldId id="344" r:id="rId81"/>
    <p:sldId id="346" r:id="rId82"/>
    <p:sldId id="345" r:id="rId83"/>
    <p:sldId id="347" r:id="rId84"/>
    <p:sldId id="348" r:id="rId85"/>
    <p:sldId id="349" r:id="rId86"/>
    <p:sldId id="350" r:id="rId87"/>
    <p:sldId id="352" r:id="rId88"/>
    <p:sldId id="351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66" r:id="rId102"/>
    <p:sldId id="365" r:id="rId103"/>
    <p:sldId id="367" r:id="rId104"/>
    <p:sldId id="368" r:id="rId10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6"/>
    <p:restoredTop sz="94444"/>
  </p:normalViewPr>
  <p:slideViewPr>
    <p:cSldViewPr snapToGrid="0" snapToObjects="1">
      <p:cViewPr varScale="1">
        <p:scale>
          <a:sx n="120" d="100"/>
          <a:sy n="120" d="100"/>
        </p:scale>
        <p:origin x="2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viewProps" Target="viewProps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theme" Target="theme/theme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tableStyles" Target="tableStyle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8/17/19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8/17/19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8/17/19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8/17/19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8/17/19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8/17/19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8/17/19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8/17/19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8/17/19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8/17/19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8/17/19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8/17/19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8/17/19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9951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locusts terrifying, overwhelming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 ready for battle, face of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Hair like women and teeth like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 armor of iron, rushing chariots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tails like scorpions; power to hurt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 leading them called Abaddon, Apollyon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woe is done, two more to come!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97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from horns of altar; prayers of saints?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Proceeding judgment answers saints’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bound at river Euphrates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woe exacted pain; second woe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200,000,000 army of horsemen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Breastplates color of fire, hyacinth,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Heads like lion, from mouth comes 3 plagues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14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of mankind killed by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Three plagues revert to Sodom &amp; Gomorrah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Horses’ tails power to inflict torment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killed did not repent; hard hearts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Demon worship, idols, murders, thefts, sorceries,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Symptoms of selfishness, self righteousness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739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3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2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Beautiful city, largest public theater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temples to Cybele and Zeus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Acropolis Mt. Pagus, 200,000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Special connection to Rome 200’s B.C.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Tacitus says they built temple to Tiberius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 Jewish population living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Polycarp executed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probably established in connection with Paul and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comes from first and last, living 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fits their situation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knows what they are going through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Knows about tribulation and poverty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Poverty connected to tribulations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importantly, they are rich spiritually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Blasphemies by those who say they are Jews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Jews, synagogue of Satan, enemies of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Trying to get Christians in trouble w/ Rome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3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Encouragement not to fear coming suffering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and Jews are pawns used by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already defeated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Tribulation for 10 days (cf. Dan. 1:12-15)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to death or in the face of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of life; everlasting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Reverts back to description of Jesus</a:t>
            </a:r>
          </a:p>
        </p:txBody>
      </p:sp>
    </p:spTree>
    <p:extLst>
      <p:ext uri="{BB962C8B-B14F-4D97-AF65-F5344CB8AC3E}">
        <p14:creationId xmlns:p14="http://schemas.microsoft.com/office/powerpoint/2010/main" val="1819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and last, signifies ability to give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put to the test but must pass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overcome, not hurt by second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comparison to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death,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 nothing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If they should die physically but it meant receiving eternal life, it was worth it!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admonished them to heeds these words</a:t>
            </a:r>
          </a:p>
        </p:txBody>
      </p:sp>
    </p:spTree>
    <p:extLst>
      <p:ext uri="{BB962C8B-B14F-4D97-AF65-F5344CB8AC3E}">
        <p14:creationId xmlns:p14="http://schemas.microsoft.com/office/powerpoint/2010/main" val="9167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</p:txBody>
      </p:sp>
    </p:spTree>
    <p:extLst>
      <p:ext uri="{BB962C8B-B14F-4D97-AF65-F5344CB8AC3E}">
        <p14:creationId xmlns:p14="http://schemas.microsoft.com/office/powerpoint/2010/main" val="2274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7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Built on cone shaped hill; name means citadel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Prominence during Hellenistic period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Library over 200,000 volumes; parchment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Upper citadel major attraction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Zeus, Athena, Dionysus, Asklepios 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Temples to Roma, Octavian, Trajan, Severus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vs. Roman proconsul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knows where they dwell; Satan’s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Positive deeds, faithful to him despite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Antipas, faithful one, faithful witness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 contrasted w/ saints at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Negative deeds, holding to Balaam teaching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2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components: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Food and sex connected to pagan feasts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Holding to the teaching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or face Christ’s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given hidden manna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 white stone and new name</a:t>
            </a:r>
          </a:p>
        </p:txBody>
      </p:sp>
    </p:spTree>
    <p:extLst>
      <p:ext uri="{BB962C8B-B14F-4D97-AF65-F5344CB8AC3E}">
        <p14:creationId xmlns:p14="http://schemas.microsoft.com/office/powerpoint/2010/main" val="10884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39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6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2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Seleucus I ca. 300-290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190 B.C. Romans took it over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Center for manufacturing and marketing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major attraction, Lydia (Acts 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Tyrimnos divine guardian of the city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god” rays of light, brass feet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28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Trade guilds tied to pagan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Economic/spiritual hardship for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from 1:14-15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Christ’s description vs. Tyrimnos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penetrating insight, stability,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love, service, faith, endurance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tolerate/hold teaching of Jezebel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70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Jezebel here is an epithet to look to OT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Teaching/influence connected to Balaam,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Some saints are caught up in this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has given her time to repent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levied for failure to repent</a:t>
            </a:r>
          </a:p>
        </p:txBody>
      </p:sp>
    </p:spTree>
    <p:extLst>
      <p:ext uri="{BB962C8B-B14F-4D97-AF65-F5344CB8AC3E}">
        <p14:creationId xmlns:p14="http://schemas.microsoft.com/office/powerpoint/2010/main" val="457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36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Bed of sickness, suffering for associates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Children will be killed w/ pestilence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overwhelming, sin is not worth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leads to recognition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everyone has held to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“Deep things of Satan”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saints called to hold fast </a:t>
            </a:r>
          </a:p>
        </p:txBody>
      </p:sp>
    </p:spTree>
    <p:extLst>
      <p:ext uri="{BB962C8B-B14F-4D97-AF65-F5344CB8AC3E}">
        <p14:creationId xmlns:p14="http://schemas.microsoft.com/office/powerpoint/2010/main" val="2564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will have authority, rod of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will be like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Given the morning star, Christ morning star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Commendation to listen is given at end in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and following</a:t>
            </a:r>
          </a:p>
        </p:txBody>
      </p:sp>
    </p:spTree>
    <p:extLst>
      <p:ext uri="{BB962C8B-B14F-4D97-AF65-F5344CB8AC3E}">
        <p14:creationId xmlns:p14="http://schemas.microsoft.com/office/powerpoint/2010/main" val="27581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60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9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2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Impressive citadel, powerful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century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dwelt on past, Cybele patron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 Croesus, wealthy and established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Fell to Cyrus, then to Antiochus, then Rome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Suffered earthquake, rebuilt by Tiberius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31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32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41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Remember what they received and heard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 to the remembrance of these things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of their deeds; Christ returning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409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few in Sardis, walk with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soiled garments, white and worthy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3 things: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Clothed in white garments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 not blotted out from Book of Life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Names confessed before God and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15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42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0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30 miles WNW of Sardis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Grapes and wine, agricultural economy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Dionysus chief pagan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Rocked by AD 17 earthquake, Tiberius helped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temples, festivals, “little Athens”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Eumenes or Attalus?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Established to bring Hellenistic culture</a:t>
            </a:r>
          </a:p>
        </p:txBody>
      </p:sp>
    </p:spTree>
    <p:extLst>
      <p:ext uri="{BB962C8B-B14F-4D97-AF65-F5344CB8AC3E}">
        <p14:creationId xmlns:p14="http://schemas.microsoft.com/office/powerpoint/2010/main" val="37072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not from vision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One, True One, Isaiah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is Yahweh, role of Messiah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has key of David, controls door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conflicts w/ Jews, synagogue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Door is open because they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have little power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kept His word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not denied Him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58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121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Conflicts b/w Jews and saints prevalent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will make Jews bow down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Enduring patiently for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Preservation from “trial/hour” to come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coming quickly; hold fast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pillar of God, name of God, name of city, name of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06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16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3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Philadelphia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Sister cities: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Hierapolis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Colossae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Based on Colossians, seem to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Antiochus II, named for wife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Laodicea very wealthy, known for black wool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Banking center, rebuilt itself after earthquake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Medical school, eye-salve, ointment for ears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39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as the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“Amen;” </a:t>
            </a:r>
            <a:r>
              <a:rPr lang="en-US" sz="3200" b="1" dirty="0">
                <a:latin typeface="Abadi MT Condensed Extra Bold" panose="020B0306030101010103" pitchFamily="34" charset="77"/>
              </a:rPr>
              <a:t>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“Faithful and true Witness”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“Beginning of the creation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Deeds are nothing but negative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Lukewarm attitude, failure to pick a side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Half-heartedness, pride, complacency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will vomit them out of His mouth</a:t>
            </a:r>
          </a:p>
        </p:txBody>
      </p:sp>
    </p:spTree>
    <p:extLst>
      <p:ext uri="{BB962C8B-B14F-4D97-AF65-F5344CB8AC3E}">
        <p14:creationId xmlns:p14="http://schemas.microsoft.com/office/powerpoint/2010/main" val="30927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Affluence led to false sense of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blind, focused more on physical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sees: pitiful, poor, blind, miserable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33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8014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Chapters 4-5 bridge b/w 1-3 and rest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punitive and redemptive purpose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Dominated by Ezekiel, Daniel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John’s attention garnered by heavenly scene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Ushered by one whose voice like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vision telling of earthly affairs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God’s absolute sovereignty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78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57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Everything centered on Throne and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sitting on the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MAJESTIC!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thrones and elders around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Lightning, thunder, Theophany, Spirit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glass; four living creatures eyes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reflect the power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is to worship God endlessly;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HOLY!</a:t>
            </a:r>
          </a:p>
        </p:txBody>
      </p:sp>
    </p:spTree>
    <p:extLst>
      <p:ext uri="{BB962C8B-B14F-4D97-AF65-F5344CB8AC3E}">
        <p14:creationId xmlns:p14="http://schemas.microsoft.com/office/powerpoint/2010/main" val="294773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deserving of never-ending adoration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and elders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Proper response to God is to fall down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Elders remove crowns and cast before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praise vs. elders praise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worthy because of His creation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of vision to bring encouragement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7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9937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Book in the right hand of One on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Content pertaining to judgment,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Seals point to incorruptible nature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content Daniel is told to seal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 worthy” </a:t>
            </a:r>
            <a:r>
              <a:rPr lang="en-US" sz="3200" b="1" dirty="0">
                <a:latin typeface="Abadi MT Condensed Extra Bold" panose="020B0306030101010103" pitchFamily="34" charset="77"/>
              </a:rPr>
              <a:t>; high level of importance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goes forth but response is silence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weeps in bitterness and disappointment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03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 interrupts with good news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Lion of Judah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Root of David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At the center, a Lamb standing as if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Victory of Lamb is His sacrifice on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connotation rooted in OT (Ex.12; Isa.53)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is death considered a victory?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has seven horns and seven eyes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32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906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are connected to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eyes are seven spirits gone to all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to take book because He was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connection to One sitting on Throne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“Greatest scenes of universal adoration”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golden bowls full on incense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elders sing a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“new song”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22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worthy for 3 reasons: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 was slain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Purchased souls for God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People made kingdom and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Myriads, myriads, thousands of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Proclaim worthiness of Lamb, ties to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All creation honors The Father and The Lamb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26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745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Largely derived from OT background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Zechariah 1:8-15; 6:1-8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Ezekiel 14:12-23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Leviticus 26:18-28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seal is broken; living creature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horse; Conquering, war,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horse; Sword, civil unrest, bloodshed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63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Black horse; Famine,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Ashen horse; Death, Hades,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Fours seals act as punishment/redemption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37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65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Seal: Souls Under the Altar (6:9-11)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Human response to evil afflictions; slain souls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of sacrifice/incense; sacrificial death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How long O Lord, holy and true; </a:t>
            </a:r>
            <a:r>
              <a:rPr lang="en-US" sz="3200" b="1" dirty="0">
                <a:latin typeface="Abadi MT Condensed Extra Bold" panose="020B0306030101010103" pitchFamily="34" charset="77"/>
              </a:rPr>
              <a:t>vindication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robes; seal of approval; wait longer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338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Seal: Judgment (6:12-17)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complete response to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“How long?”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disruption rooted in OT language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wrath poured out on the wicked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singled out are idolaters (cf. Ezek.14)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seek for death instead of facing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Day of God’s wrath described overwhelming</a:t>
            </a:r>
          </a:p>
          <a:p>
            <a:pPr lvl="1">
              <a:lnSpc>
                <a:spcPct val="110000"/>
              </a:lnSpc>
            </a:pPr>
            <a:r>
              <a:rPr lang="en-US" sz="3200" b="1" u="sng" dirty="0">
                <a:latin typeface="Abadi MT Condensed Extra Bold" panose="020B0306030101010103" pitchFamily="34" charset="77"/>
              </a:rPr>
              <a:t>Who is able to stand before God?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63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67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Sealing of the servants of God (7:1-8)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7, interlude b/w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seal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Events of 7:1-8 occur before 6:1-8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 reveals answer to: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Who can stand?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Vision of 4 angels holding back 4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a major announcement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Servants of God must be sealed before trials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 of those sealed: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144,000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38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8329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group from 7:1-8 now in heavenly state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are able to stand before the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 and palm branches;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host fall down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Identity of the multitude; the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Importance of the Lamb’s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reversed curse of sin; became curse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96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Priestly roles; temple and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Complete satisfaction, comfort,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promised; Jesus the Good Shepherd delivers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93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3073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Seventh Seal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Angel; The Seven Trumpets (8:1-5)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seal broken; silence in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are each given a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bringing prayers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from 6:10; incense acceptable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Censer filled with fire thrown down to earth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959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38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4858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033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 fallen from heaven to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to bottomless pit; Hades/Hell?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Dense smoke darkening air and sun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have power like scorpion; OT imagery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Inflict harm on earth-dwellers unsealed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are to torment for five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Level of pain creates desire for death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56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755</TotalTime>
  <Words>3437</Words>
  <Application>Microsoft Macintosh PowerPoint</Application>
  <PresentationFormat>On-screen Show (4:3)</PresentationFormat>
  <Paragraphs>559</Paragraphs>
  <Slides>103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103</vt:i4>
      </vt:variant>
    </vt:vector>
  </HeadingPairs>
  <TitlesOfParts>
    <vt:vector size="113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Seven Seals</vt:lpstr>
      <vt:lpstr>The Seven Seals</vt:lpstr>
      <vt:lpstr>PowerPoint Presentation</vt:lpstr>
      <vt:lpstr>The Seven Seals</vt:lpstr>
      <vt:lpstr>The Seven Seals</vt:lpstr>
      <vt:lpstr>PowerPoint Presentation</vt:lpstr>
      <vt:lpstr>Interlude: Sealing and Salvation</vt:lpstr>
      <vt:lpstr>PowerPoint Presentation</vt:lpstr>
      <vt:lpstr>Interlude: Sealing and Salvation</vt:lpstr>
      <vt:lpstr>Interlude: Sealing and Salvation</vt:lpstr>
      <vt:lpstr>PowerPoint Presentation</vt:lpstr>
      <vt:lpstr>The Seventh Seal</vt:lpstr>
      <vt:lpstr>The Seven Trumpets</vt:lpstr>
      <vt:lpstr>PowerPoint Presentation</vt:lpstr>
      <vt:lpstr>The Seven Trumpets</vt:lpstr>
      <vt:lpstr>The First Woe</vt:lpstr>
      <vt:lpstr>PowerPoint Presentation</vt:lpstr>
      <vt:lpstr>The First Woe</vt:lpstr>
      <vt:lpstr>The Second Woe</vt:lpstr>
      <vt:lpstr>The Second Woe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61</cp:revision>
  <dcterms:created xsi:type="dcterms:W3CDTF">2019-02-13T21:30:58Z</dcterms:created>
  <dcterms:modified xsi:type="dcterms:W3CDTF">2019-08-17T19:09:17Z</dcterms:modified>
</cp:coreProperties>
</file>