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56"/>
    <p:restoredTop sz="94354"/>
  </p:normalViewPr>
  <p:slideViewPr>
    <p:cSldViewPr snapToGrid="0" snapToObjects="1">
      <p:cViewPr varScale="1">
        <p:scale>
          <a:sx n="112" d="100"/>
          <a:sy n="112" d="100"/>
        </p:scale>
        <p:origin x="2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ableStyles" Target="tableStyle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833</TotalTime>
  <Words>4082</Words>
  <Application>Microsoft Macintosh PowerPoint</Application>
  <PresentationFormat>On-screen Show (4:3)</PresentationFormat>
  <Paragraphs>703</Paragraphs>
  <Slides>118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118</vt:i4>
      </vt:variant>
    </vt:vector>
  </HeadingPairs>
  <TitlesOfParts>
    <vt:vector size="128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68</cp:revision>
  <dcterms:created xsi:type="dcterms:W3CDTF">2019-02-13T21:30:58Z</dcterms:created>
  <dcterms:modified xsi:type="dcterms:W3CDTF">2019-09-04T01:29:54Z</dcterms:modified>
</cp:coreProperties>
</file>