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307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968</TotalTime>
  <Words>4982</Words>
  <Application>Microsoft Macintosh PowerPoint</Application>
  <PresentationFormat>On-screen Show (4:3)</PresentationFormat>
  <Paragraphs>913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138</vt:i4>
      </vt:variant>
    </vt:vector>
  </HeadingPairs>
  <TitlesOfParts>
    <vt:vector size="14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79</cp:revision>
  <dcterms:created xsi:type="dcterms:W3CDTF">2019-02-13T21:30:58Z</dcterms:created>
  <dcterms:modified xsi:type="dcterms:W3CDTF">2019-09-25T22:36:45Z</dcterms:modified>
</cp:coreProperties>
</file>