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4376"/>
  </p:normalViewPr>
  <p:slideViewPr>
    <p:cSldViewPr snapToGrid="0" snapToObjects="1">
      <p:cViewPr varScale="1">
        <p:scale>
          <a:sx n="120" d="100"/>
          <a:sy n="120" d="100"/>
        </p:scale>
        <p:origin x="1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tableStyles" Target="tableStyle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1110</TotalTime>
  <Words>5587</Words>
  <Application>Microsoft Macintosh PowerPoint</Application>
  <PresentationFormat>On-screen Show (4:3)</PresentationFormat>
  <Paragraphs>1097</Paragraphs>
  <Slides>153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153</vt:i4>
      </vt:variant>
    </vt:vector>
  </HeadingPairs>
  <TitlesOfParts>
    <vt:vector size="163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91</cp:revision>
  <dcterms:created xsi:type="dcterms:W3CDTF">2019-02-13T21:30:58Z</dcterms:created>
  <dcterms:modified xsi:type="dcterms:W3CDTF">2019-10-12T17:48:38Z</dcterms:modified>
</cp:coreProperties>
</file>