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6" name="Shape 166"/>
          <p:cNvSpPr/>
          <p:nvPr>
            <p:ph type="sldImg"/>
          </p:nvPr>
        </p:nvSpPr>
        <p:spPr>
          <a:xfrm>
            <a:off x="1143000" y="685800"/>
            <a:ext cx="4572000" cy="3429000"/>
          </a:xfrm>
          <a:prstGeom prst="rect">
            <a:avLst/>
          </a:prstGeom>
        </p:spPr>
        <p:txBody>
          <a:bodyPr/>
          <a:lstStyle/>
          <a:p>
            <a:pPr/>
          </a:p>
        </p:txBody>
      </p:sp>
      <p:sp>
        <p:nvSpPr>
          <p:cNvPr id="167" name="Shape 16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pc="-29" sz="3000">
                <a:latin typeface="Graphik Medium"/>
                <a:ea typeface="Graphik Medium"/>
                <a:cs typeface="Graphik Medium"/>
                <a:sym typeface="Graphik Medium"/>
              </a:defRPr>
            </a:lvl1pPr>
          </a:lstStyle>
          <a:p>
            <a:pPr/>
            <a:r>
              <a:t>Author and Date</a:t>
            </a:r>
          </a:p>
        </p:txBody>
      </p:sp>
      <p:sp>
        <p:nvSpPr>
          <p:cNvPr id="12" name="Presentation Title"/>
          <p:cNvSpPr txBox="1"/>
          <p:nvPr>
            <p:ph type="title" hasCustomPrompt="1"/>
          </p:nvPr>
        </p:nvSpPr>
        <p:spPr>
          <a:xfrm>
            <a:off x="1219200" y="3543300"/>
            <a:ext cx="21945600" cy="4267200"/>
          </a:xfrm>
          <a:prstGeom prst="rect">
            <a:avLst/>
          </a:prstGeom>
        </p:spPr>
        <p:txBody>
          <a:bodyPr anchor="b"/>
          <a:lstStyle>
            <a:lvl1pPr>
              <a:defRPr spc="-128" sz="12800"/>
            </a:lvl1pPr>
          </a:lstStyle>
          <a:p>
            <a:pPr/>
            <a:r>
              <a:t>Presentation Title</a:t>
            </a:r>
          </a:p>
        </p:txBody>
      </p:sp>
      <p:sp>
        <p:nvSpPr>
          <p:cNvPr id="13" name="Body Level One…"/>
          <p:cNvSpPr txBox="1"/>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pc="-59" sz="6000">
                <a:latin typeface="Graphik Semibold"/>
                <a:ea typeface="Graphik Semibold"/>
                <a:cs typeface="Graphik Semibold"/>
                <a:sym typeface="Graphik Semibold"/>
              </a:defRPr>
            </a:lvl1pPr>
            <a:lvl2pPr marL="0" indent="457200" algn="ctr" defTabSz="825500">
              <a:lnSpc>
                <a:spcPct val="100000"/>
              </a:lnSpc>
              <a:spcBef>
                <a:spcPts val="0"/>
              </a:spcBef>
              <a:buSzTx/>
              <a:buNone/>
              <a:defRPr spc="-59" sz="6000">
                <a:latin typeface="Graphik Semibold"/>
                <a:ea typeface="Graphik Semibold"/>
                <a:cs typeface="Graphik Semibold"/>
                <a:sym typeface="Graphik Semibold"/>
              </a:defRPr>
            </a:lvl2pPr>
            <a:lvl3pPr marL="0" indent="914400" algn="ctr" defTabSz="825500">
              <a:lnSpc>
                <a:spcPct val="100000"/>
              </a:lnSpc>
              <a:spcBef>
                <a:spcPts val="0"/>
              </a:spcBef>
              <a:buSzTx/>
              <a:buNone/>
              <a:defRPr spc="-59" sz="6000">
                <a:latin typeface="Graphik Semibold"/>
                <a:ea typeface="Graphik Semibold"/>
                <a:cs typeface="Graphik Semibold"/>
                <a:sym typeface="Graphik Semibold"/>
              </a:defRPr>
            </a:lvl3pPr>
            <a:lvl4pPr marL="0" indent="1371600" algn="ctr" defTabSz="825500">
              <a:lnSpc>
                <a:spcPct val="100000"/>
              </a:lnSpc>
              <a:spcBef>
                <a:spcPts val="0"/>
              </a:spcBef>
              <a:buSzTx/>
              <a:buNone/>
              <a:defRPr spc="-59" sz="6000">
                <a:latin typeface="Graphik Semibold"/>
                <a:ea typeface="Graphik Semibold"/>
                <a:cs typeface="Graphik Semibold"/>
                <a:sym typeface="Graphik Semibold"/>
              </a:defRPr>
            </a:lvl4pPr>
            <a:lvl5pPr marL="0" indent="1828800" algn="ctr" defTabSz="825500">
              <a:lnSpc>
                <a:spcPct val="100000"/>
              </a:lnSpc>
              <a:spcBef>
                <a:spcPts val="0"/>
              </a:spcBef>
              <a:buSzTx/>
              <a:buNone/>
              <a:defRPr spc="-59" sz="6000">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Fact information</a:t>
            </a:r>
          </a:p>
        </p:txBody>
      </p:sp>
      <p:sp>
        <p:nvSpPr>
          <p:cNvPr id="107" name="Body Level One…"/>
          <p:cNvSpPr txBox="1"/>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Attribution</a:t>
            </a:r>
          </a:p>
        </p:txBody>
      </p:sp>
      <p:sp>
        <p:nvSpPr>
          <p:cNvPr id="116" name="Body Level One…"/>
          <p:cNvSpPr txBox="1"/>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941297804_1296x1457.jpg"/>
          <p:cNvSpPr/>
          <p:nvPr>
            <p:ph type="pic" sz="quarter" idx="21"/>
          </p:nvPr>
        </p:nvSpPr>
        <p:spPr>
          <a:xfrm>
            <a:off x="15744825" y="5581752"/>
            <a:ext cx="7365408" cy="8280401"/>
          </a:xfrm>
          <a:prstGeom prst="rect">
            <a:avLst/>
          </a:prstGeom>
        </p:spPr>
        <p:txBody>
          <a:bodyPr lIns="91439" tIns="45719" rIns="91439" bIns="45719">
            <a:noAutofit/>
          </a:bodyPr>
          <a:lstStyle/>
          <a:p>
            <a:pPr/>
          </a:p>
        </p:txBody>
      </p:sp>
      <p:sp>
        <p:nvSpPr>
          <p:cNvPr id="125" name="915009552_2264x1509.jpg"/>
          <p:cNvSpPr/>
          <p:nvPr>
            <p:ph type="pic" sz="quarter" idx="22"/>
          </p:nvPr>
        </p:nvSpPr>
        <p:spPr>
          <a:xfrm>
            <a:off x="15363825" y="1270000"/>
            <a:ext cx="8115300" cy="5409006"/>
          </a:xfrm>
          <a:prstGeom prst="rect">
            <a:avLst/>
          </a:prstGeom>
        </p:spPr>
        <p:txBody>
          <a:bodyPr lIns="91439" tIns="45719" rIns="91439" bIns="45719">
            <a:noAutofit/>
          </a:bodyPr>
          <a:lstStyle/>
          <a:p>
            <a:pPr/>
          </a:p>
        </p:txBody>
      </p:sp>
      <p:sp>
        <p:nvSpPr>
          <p:cNvPr id="126" name="740519873_3318x2212.jpg"/>
          <p:cNvSpPr/>
          <p:nvPr>
            <p:ph type="pic" idx="23"/>
          </p:nvPr>
        </p:nvSpPr>
        <p:spPr>
          <a:xfrm>
            <a:off x="-63500" y="1270000"/>
            <a:ext cx="16764000" cy="11176000"/>
          </a:xfrm>
          <a:prstGeom prst="rect">
            <a:avLst/>
          </a:prstGeom>
        </p:spPr>
        <p:txBody>
          <a:bodyPr lIns="91439" tIns="45719" rIns="91439" bIns="45719">
            <a:noAutofit/>
          </a:bodyPr>
          <a:lstStyle/>
          <a:p>
            <a:pPr/>
          </a:p>
        </p:txBody>
      </p:sp>
      <p:sp>
        <p:nvSpPr>
          <p:cNvPr id="12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740519873_3318x2212.jpg"/>
          <p:cNvSpPr/>
          <p:nvPr>
            <p:ph type="pic" idx="21"/>
          </p:nvPr>
        </p:nvSpPr>
        <p:spPr>
          <a:xfrm>
            <a:off x="1270000" y="-423334"/>
            <a:ext cx="21844000" cy="14562668"/>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ireball - No Graphics copy">
    <p:bg>
      <p:bgPr>
        <a:solidFill>
          <a:srgbClr val="000000"/>
        </a:solidFill>
      </p:bgPr>
    </p:bg>
    <p:spTree>
      <p:nvGrpSpPr>
        <p:cNvPr id="1" name=""/>
        <p:cNvGrpSpPr/>
        <p:nvPr/>
      </p:nvGrpSpPr>
      <p:grpSpPr>
        <a:xfrm>
          <a:off x="0" y="0"/>
          <a:ext cx="0" cy="0"/>
          <a:chOff x="0" y="0"/>
          <a:chExt cx="0" cy="0"/>
        </a:xfrm>
      </p:grpSpPr>
      <p:sp>
        <p:nvSpPr>
          <p:cNvPr id="149" name="Title Text"/>
          <p:cNvSpPr txBox="1"/>
          <p:nvPr>
            <p:ph type="title"/>
          </p:nvPr>
        </p:nvSpPr>
        <p:spPr>
          <a:xfrm>
            <a:off x="4419600" y="0"/>
            <a:ext cx="15544800" cy="3063241"/>
          </a:xfrm>
          <a:prstGeom prst="rect">
            <a:avLst/>
          </a:prstGeom>
        </p:spPr>
        <p:txBody>
          <a:bodyPr lIns="91439" tIns="91439" rIns="91439" bIns="91439" anchor="b">
            <a:noAutofit/>
          </a:bodyPr>
          <a:lstStyle>
            <a:lvl1pPr marL="80010" marR="82549" algn="r" defTabSz="1645920">
              <a:lnSpc>
                <a:spcPct val="100000"/>
              </a:lnSpc>
              <a:defRPr i="1" spc="0" sz="8600">
                <a:solidFill>
                  <a:srgbClr val="FFD479"/>
                </a:solidFill>
                <a:uFill>
                  <a:solidFill>
                    <a:srgbClr val="FFD479"/>
                  </a:solidFill>
                </a:uFill>
                <a:latin typeface="Times New Roman"/>
                <a:ea typeface="Times New Roman"/>
                <a:cs typeface="Times New Roman"/>
                <a:sym typeface="Times New Roman"/>
              </a:defRPr>
            </a:lvl1pPr>
          </a:lstStyle>
          <a:p>
            <a:pPr/>
            <a:r>
              <a:t>Title Text</a:t>
            </a:r>
          </a:p>
        </p:txBody>
      </p:sp>
      <p:sp>
        <p:nvSpPr>
          <p:cNvPr id="150" name="Body Level One…"/>
          <p:cNvSpPr txBox="1"/>
          <p:nvPr>
            <p:ph type="body" idx="1"/>
          </p:nvPr>
        </p:nvSpPr>
        <p:spPr>
          <a:xfrm>
            <a:off x="4419600" y="4114800"/>
            <a:ext cx="15544800" cy="9601200"/>
          </a:xfrm>
          <a:prstGeom prst="rect">
            <a:avLst/>
          </a:prstGeom>
        </p:spPr>
        <p:txBody>
          <a:bodyPr lIns="91439" tIns="91439" rIns="91439" bIns="91439">
            <a:noAutofit/>
          </a:bodyPr>
          <a:lstStyle>
            <a:lvl1pPr marL="646392" marR="82549" indent="-605117" defTabSz="1645920">
              <a:lnSpc>
                <a:spcPct val="100000"/>
              </a:lnSpc>
              <a:spcBef>
                <a:spcPts val="1400"/>
              </a:spcBef>
              <a:buClr>
                <a:srgbClr val="FFD479"/>
              </a:buClr>
              <a:buSzPct val="100000"/>
              <a:buFont typeface="Times New Roman"/>
              <a:defRPr sz="6000">
                <a:solidFill>
                  <a:srgbClr val="FFFED5"/>
                </a:solidFill>
                <a:uFill>
                  <a:solidFill>
                    <a:srgbClr val="FFFED5"/>
                  </a:solidFill>
                </a:uFill>
                <a:latin typeface="Times New Roman"/>
                <a:ea typeface="Times New Roman"/>
                <a:cs typeface="Times New Roman"/>
                <a:sym typeface="Times New Roman"/>
              </a:defRPr>
            </a:lvl1pPr>
            <a:lvl2pPr marL="957942" marR="82549" indent="-510267" defTabSz="1645920">
              <a:lnSpc>
                <a:spcPct val="100000"/>
              </a:lnSpc>
              <a:spcBef>
                <a:spcPts val="1200"/>
              </a:spcBef>
              <a:buClr>
                <a:srgbClr val="FFD479"/>
              </a:buClr>
              <a:buSzPct val="100000"/>
              <a:buFont typeface="Times New Roman"/>
              <a:buChar char="–"/>
              <a:defRPr sz="5000">
                <a:solidFill>
                  <a:srgbClr val="FFFED5"/>
                </a:solidFill>
                <a:uFill>
                  <a:solidFill>
                    <a:srgbClr val="FFFED5"/>
                  </a:solidFill>
                </a:uFill>
                <a:latin typeface="Times New Roman"/>
                <a:ea typeface="Times New Roman"/>
                <a:cs typeface="Times New Roman"/>
                <a:sym typeface="Times New Roman"/>
              </a:defRPr>
            </a:lvl2pPr>
            <a:lvl3pPr marL="1309321" marR="82549" indent="-404446" defTabSz="1645920">
              <a:lnSpc>
                <a:spcPct val="100000"/>
              </a:lnSpc>
              <a:spcBef>
                <a:spcPts val="1000"/>
              </a:spcBef>
              <a:buClr>
                <a:srgbClr val="FFD479"/>
              </a:buClr>
              <a:buSzPct val="100000"/>
              <a:buFont typeface="Times New Roman"/>
              <a:defRPr sz="4600">
                <a:solidFill>
                  <a:srgbClr val="FFFED5"/>
                </a:solidFill>
                <a:uFill>
                  <a:solidFill>
                    <a:srgbClr val="FFFED5"/>
                  </a:solidFill>
                </a:uFill>
                <a:latin typeface="Times New Roman"/>
                <a:ea typeface="Times New Roman"/>
                <a:cs typeface="Times New Roman"/>
                <a:sym typeface="Times New Roman"/>
              </a:defRPr>
            </a:lvl3pPr>
            <a:lvl4pPr marL="1773554" marR="82549" indent="-411479" defTabSz="1645920">
              <a:lnSpc>
                <a:spcPct val="100000"/>
              </a:lnSpc>
              <a:spcBef>
                <a:spcPts val="900"/>
              </a:spcBef>
              <a:buClr>
                <a:srgbClr val="FFD479"/>
              </a:buClr>
              <a:buSzPct val="100000"/>
              <a:buFont typeface="Times New Roman"/>
              <a:buChar char="–"/>
              <a:defRPr sz="3600">
                <a:solidFill>
                  <a:srgbClr val="FFFED5"/>
                </a:solidFill>
                <a:uFill>
                  <a:solidFill>
                    <a:srgbClr val="FFFED5"/>
                  </a:solidFill>
                </a:uFill>
                <a:latin typeface="Times New Roman"/>
                <a:ea typeface="Times New Roman"/>
                <a:cs typeface="Times New Roman"/>
                <a:sym typeface="Times New Roman"/>
              </a:defRPr>
            </a:lvl4pPr>
            <a:lvl5pPr marL="2230754" marR="82549" indent="-411479" defTabSz="1645920">
              <a:lnSpc>
                <a:spcPct val="100000"/>
              </a:lnSpc>
              <a:spcBef>
                <a:spcPts val="900"/>
              </a:spcBef>
              <a:buClr>
                <a:srgbClr val="FFD479"/>
              </a:buClr>
              <a:buSzPct val="100000"/>
              <a:buFont typeface="Times New Roman"/>
              <a:defRPr sz="3600">
                <a:solidFill>
                  <a:srgbClr val="FFFED5"/>
                </a:solidFill>
                <a:uFill>
                  <a:solidFill>
                    <a:srgbClr val="FFFED5"/>
                  </a:solidFill>
                </a:u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1952986" y="12870179"/>
            <a:ext cx="478029" cy="480314"/>
          </a:xfrm>
          <a:prstGeom prst="rect">
            <a:avLst/>
          </a:prstGeom>
        </p:spPr>
        <p:txBody>
          <a:bodyPr lIns="91439" tIns="91439" rIns="91439" bIns="91439" anchor="t"/>
          <a:lstStyle>
            <a:lvl1pPr defTabSz="1051560">
              <a:defRPr>
                <a:solidFill>
                  <a:srgbClr val="FFFED5"/>
                </a:solidFill>
                <a:uFill>
                  <a:solidFill>
                    <a:srgbClr val="FFFED5"/>
                  </a:solidFill>
                </a:u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8" name="Title Text"/>
          <p:cNvSpPr txBox="1"/>
          <p:nvPr>
            <p:ph type="title"/>
          </p:nvPr>
        </p:nvSpPr>
        <p:spPr>
          <a:xfrm>
            <a:off x="4145280" y="1920240"/>
            <a:ext cx="15887700" cy="4937760"/>
          </a:xfrm>
          <a:prstGeom prst="rect">
            <a:avLst/>
          </a:prstGeom>
        </p:spPr>
        <p:txBody>
          <a:bodyPr lIns="91439" tIns="91439" rIns="91439" bIns="91439" anchor="b">
            <a:noAutofit/>
          </a:bodyPr>
          <a:lstStyle>
            <a:lvl1pPr algn="l" defTabSz="1645920">
              <a:lnSpc>
                <a:spcPct val="100000"/>
              </a:lnSpc>
              <a:defRPr spc="0" sz="10000">
                <a:solidFill>
                  <a:srgbClr val="FFFFFF"/>
                </a:solidFill>
                <a:effectLst>
                  <a:outerShdw sx="100000" sy="100000" kx="0" ky="0" algn="b" rotWithShape="0" blurRad="12700" dist="38100" dir="2700000">
                    <a:srgbClr val="000000"/>
                  </a:outerShdw>
                </a:effectLst>
                <a:uFill>
                  <a:solidFill>
                    <a:srgbClr val="FFFFFF"/>
                  </a:solidFill>
                </a:uFill>
                <a:latin typeface="Helvetica Neue Light"/>
                <a:ea typeface="Helvetica Neue Light"/>
                <a:cs typeface="Helvetica Neue Light"/>
                <a:sym typeface="Helvetica Neue Light"/>
              </a:defRPr>
            </a:lvl1pPr>
          </a:lstStyle>
          <a:p>
            <a:pPr/>
            <a:r>
              <a:t>Title Text</a:t>
            </a:r>
          </a:p>
        </p:txBody>
      </p:sp>
      <p:sp>
        <p:nvSpPr>
          <p:cNvPr id="159" name="Body Level One…"/>
          <p:cNvSpPr txBox="1"/>
          <p:nvPr>
            <p:ph type="body" sz="half" idx="1"/>
          </p:nvPr>
        </p:nvSpPr>
        <p:spPr>
          <a:xfrm>
            <a:off x="4145280" y="6835140"/>
            <a:ext cx="15887700" cy="4229100"/>
          </a:xfrm>
          <a:prstGeom prst="rect">
            <a:avLst/>
          </a:prstGeom>
        </p:spPr>
        <p:txBody>
          <a:bodyPr lIns="91439" tIns="91439" rIns="91439" bIns="91439">
            <a:noAutofit/>
          </a:bodyPr>
          <a:lstStyle>
            <a:lvl1pPr marL="0" indent="0" defTabSz="1645920">
              <a:lnSpc>
                <a:spcPct val="100000"/>
              </a:lnSpc>
              <a:spcBef>
                <a:spcPts val="1600"/>
              </a:spcBef>
              <a:buSzTx/>
              <a:buNone/>
              <a:defRPr sz="5600">
                <a:solidFill>
                  <a:srgbClr val="73BFFF"/>
                </a:solidFill>
                <a:effectLst>
                  <a:outerShdw sx="100000" sy="100000" kx="0" ky="0" algn="b" rotWithShape="0" blurRad="12700" dist="25400" dir="2700000">
                    <a:srgbClr val="000000"/>
                  </a:outerShdw>
                </a:effectLst>
                <a:uFill>
                  <a:solidFill>
                    <a:srgbClr val="73BFFF"/>
                  </a:solidFill>
                </a:uFill>
                <a:latin typeface="Helvetica Neue Light"/>
                <a:ea typeface="Helvetica Neue Light"/>
                <a:cs typeface="Helvetica Neue Light"/>
                <a:sym typeface="Helvetica Neue Light"/>
              </a:defRPr>
            </a:lvl1pPr>
            <a:lvl2pPr marL="0" indent="0" defTabSz="1645920">
              <a:lnSpc>
                <a:spcPct val="100000"/>
              </a:lnSpc>
              <a:spcBef>
                <a:spcPts val="1600"/>
              </a:spcBef>
              <a:buSzTx/>
              <a:buNone/>
              <a:defRPr sz="5600">
                <a:solidFill>
                  <a:srgbClr val="73BFFF"/>
                </a:solidFill>
                <a:effectLst>
                  <a:outerShdw sx="100000" sy="100000" kx="0" ky="0" algn="b" rotWithShape="0" blurRad="12700" dist="25400" dir="2700000">
                    <a:srgbClr val="000000"/>
                  </a:outerShdw>
                </a:effectLst>
                <a:uFill>
                  <a:solidFill>
                    <a:srgbClr val="73BFFF"/>
                  </a:solidFill>
                </a:uFill>
                <a:latin typeface="Helvetica Neue Light"/>
                <a:ea typeface="Helvetica Neue Light"/>
                <a:cs typeface="Helvetica Neue Light"/>
                <a:sym typeface="Helvetica Neue Light"/>
              </a:defRPr>
            </a:lvl2pPr>
            <a:lvl3pPr marL="0" indent="0" defTabSz="1645920">
              <a:lnSpc>
                <a:spcPct val="100000"/>
              </a:lnSpc>
              <a:spcBef>
                <a:spcPts val="1600"/>
              </a:spcBef>
              <a:buSzTx/>
              <a:buNone/>
              <a:defRPr sz="5600">
                <a:solidFill>
                  <a:srgbClr val="73BFFF"/>
                </a:solidFill>
                <a:effectLst>
                  <a:outerShdw sx="100000" sy="100000" kx="0" ky="0" algn="b" rotWithShape="0" blurRad="12700" dist="25400" dir="2700000">
                    <a:srgbClr val="000000"/>
                  </a:outerShdw>
                </a:effectLst>
                <a:uFill>
                  <a:solidFill>
                    <a:srgbClr val="73BFFF"/>
                  </a:solidFill>
                </a:uFill>
                <a:latin typeface="Helvetica Neue Light"/>
                <a:ea typeface="Helvetica Neue Light"/>
                <a:cs typeface="Helvetica Neue Light"/>
                <a:sym typeface="Helvetica Neue Light"/>
              </a:defRPr>
            </a:lvl3pPr>
            <a:lvl4pPr marL="0" indent="0" defTabSz="1645920">
              <a:lnSpc>
                <a:spcPct val="100000"/>
              </a:lnSpc>
              <a:spcBef>
                <a:spcPts val="1600"/>
              </a:spcBef>
              <a:buSzTx/>
              <a:buNone/>
              <a:defRPr sz="5600">
                <a:solidFill>
                  <a:srgbClr val="73BFFF"/>
                </a:solidFill>
                <a:effectLst>
                  <a:outerShdw sx="100000" sy="100000" kx="0" ky="0" algn="b" rotWithShape="0" blurRad="12700" dist="25400" dir="2700000">
                    <a:srgbClr val="000000"/>
                  </a:outerShdw>
                </a:effectLst>
                <a:uFill>
                  <a:solidFill>
                    <a:srgbClr val="73BFFF"/>
                  </a:solidFill>
                </a:uFill>
                <a:latin typeface="Helvetica Neue Light"/>
                <a:ea typeface="Helvetica Neue Light"/>
                <a:cs typeface="Helvetica Neue Light"/>
                <a:sym typeface="Helvetica Neue Light"/>
              </a:defRPr>
            </a:lvl4pPr>
            <a:lvl5pPr marL="0" indent="0" defTabSz="1645920">
              <a:lnSpc>
                <a:spcPct val="100000"/>
              </a:lnSpc>
              <a:spcBef>
                <a:spcPts val="1600"/>
              </a:spcBef>
              <a:buSzTx/>
              <a:buNone/>
              <a:defRPr sz="5600">
                <a:solidFill>
                  <a:srgbClr val="73BFFF"/>
                </a:solidFill>
                <a:effectLst>
                  <a:outerShdw sx="100000" sy="100000" kx="0" ky="0" algn="b" rotWithShape="0" blurRad="12700" dist="25400" dir="2700000">
                    <a:srgbClr val="000000"/>
                  </a:outerShdw>
                </a:effectLst>
                <a:uFill>
                  <a:solidFill>
                    <a:srgbClr val="73BFFF"/>
                  </a:solidFill>
                </a:uFill>
                <a:latin typeface="Helvetica Neue Light"/>
                <a:ea typeface="Helvetica Neue Light"/>
                <a:cs typeface="Helvetica Neue Light"/>
                <a:sym typeface="Helvetica Neue Light"/>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1952986" y="12870179"/>
            <a:ext cx="478029" cy="480314"/>
          </a:xfrm>
          <a:prstGeom prst="rect">
            <a:avLst/>
          </a:prstGeom>
        </p:spPr>
        <p:txBody>
          <a:bodyPr lIns="91439" tIns="91439" rIns="91439" bIns="91439" anchor="t"/>
          <a:lstStyle>
            <a:lvl1pPr defTabSz="1051560">
              <a:defRPr>
                <a:solidFill>
                  <a:srgbClr val="FFFFFF"/>
                </a:solidFill>
                <a:uFill>
                  <a:solidFill>
                    <a:srgbClr val="FFFFFF"/>
                  </a:solidFill>
                </a:u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740519873_3318x2212.jp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19200" y="3543300"/>
            <a:ext cx="21945600" cy="4267200"/>
          </a:xfrm>
          <a:prstGeom prst="rect">
            <a:avLst/>
          </a:prstGeom>
        </p:spPr>
        <p:txBody>
          <a:bodyPr anchor="b"/>
          <a:lstStyle>
            <a:lvl1pPr>
              <a:defRPr spc="-128" sz="12800">
                <a:solidFill>
                  <a:srgbClr val="FFFFFF"/>
                </a:solidFill>
              </a:defRPr>
            </a:lvl1pPr>
          </a:lstStyle>
          <a:p>
            <a:pPr/>
            <a:r>
              <a:t>Presentation Title</a:t>
            </a:r>
          </a:p>
        </p:txBody>
      </p:sp>
      <p:sp>
        <p:nvSpPr>
          <p:cNvPr id="23" name="Body Level One…"/>
          <p:cNvSpPr txBox="1"/>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pc="-29" sz="3000">
                <a:solidFill>
                  <a:srgbClr val="FFFFFF"/>
                </a:solidFill>
                <a:latin typeface="Graphik Medium"/>
                <a:ea typeface="Graphik Medium"/>
                <a:cs typeface="Graphik Medium"/>
                <a:sym typeface="Graphik Medium"/>
              </a:defRPr>
            </a:lvl1pPr>
          </a:lstStyle>
          <a:p>
            <a:pPr/>
            <a:r>
              <a:t>Author and Date</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15495" y="4585102"/>
            <a:ext cx="9757338" cy="2540001"/>
          </a:xfrm>
          <a:prstGeom prst="rect">
            <a:avLst/>
          </a:prstGeom>
        </p:spPr>
        <p:txBody>
          <a:bodyPr anchor="b"/>
          <a:lstStyle/>
          <a:p>
            <a:pPr/>
            <a:r>
              <a:t>Slide Title</a:t>
            </a:r>
          </a:p>
        </p:txBody>
      </p:sp>
      <p:sp>
        <p:nvSpPr>
          <p:cNvPr id="33" name="Image"/>
          <p:cNvSpPr/>
          <p:nvPr>
            <p:ph type="pic" idx="21"/>
          </p:nvPr>
        </p:nvSpPr>
        <p:spPr>
          <a:xfrm>
            <a:off x="9283700" y="1270000"/>
            <a:ext cx="16751300" cy="11176000"/>
          </a:xfrm>
          <a:prstGeom prst="rect">
            <a:avLst/>
          </a:prstGeom>
        </p:spPr>
        <p:txBody>
          <a:bodyPr lIns="91439" tIns="45719" rIns="91439" bIns="45719">
            <a:noAutofit/>
          </a:bodyPr>
          <a:lstStyle/>
          <a:p>
            <a:pPr/>
          </a:p>
        </p:txBody>
      </p:sp>
      <p:sp>
        <p:nvSpPr>
          <p:cNvPr id="34" name="Body Level One…"/>
          <p:cNvSpPr txBox="1"/>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4" name="Slide Subtitle"/>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19200" y="4013200"/>
            <a:ext cx="21945600" cy="8487148"/>
          </a:xfrm>
          <a:prstGeom prst="rect">
            <a:avLst/>
          </a:prstGeom>
        </p:spPr>
        <p:txBody>
          <a:bodyPr numCol="2" spcCol="2558384"/>
          <a:lstStyle/>
          <a:p>
            <a:pPr/>
            <a:r>
              <a:t>Slide bullet text</a:t>
            </a:r>
          </a:p>
          <a:p>
            <a:pPr lvl="1"/>
            <a:r>
              <a:t/>
            </a:r>
          </a:p>
          <a:p>
            <a:pPr lvl="2"/>
            <a:r>
              <a:t/>
            </a:r>
          </a:p>
          <a:p>
            <a:pPr lvl="3"/>
            <a:r>
              <a:t/>
            </a:r>
          </a:p>
          <a:p>
            <a:pPr lvl="4"/>
            <a:r>
              <a:t/>
            </a:r>
          </a:p>
        </p:txBody>
      </p:sp>
      <p:sp>
        <p:nvSpPr>
          <p:cNvPr id="53"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19200" y="774700"/>
            <a:ext cx="9753600" cy="1600200"/>
          </a:xfrm>
          <a:prstGeom prst="rect">
            <a:avLst/>
          </a:prstGeom>
        </p:spPr>
        <p:txBody>
          <a:bodyPr/>
          <a:lstStyle/>
          <a:p>
            <a:pPr/>
            <a:r>
              <a:t>Slide Title</a:t>
            </a:r>
          </a:p>
        </p:txBody>
      </p:sp>
      <p:sp>
        <p:nvSpPr>
          <p:cNvPr id="61" name="Image"/>
          <p:cNvSpPr/>
          <p:nvPr>
            <p:ph type="pic" idx="21"/>
          </p:nvPr>
        </p:nvSpPr>
        <p:spPr>
          <a:xfrm>
            <a:off x="12192644" y="718588"/>
            <a:ext cx="10972801" cy="12329624"/>
          </a:xfrm>
          <a:prstGeom prst="rect">
            <a:avLst/>
          </a:prstGeom>
        </p:spPr>
        <p:txBody>
          <a:bodyPr lIns="91439" tIns="45719" rIns="91439" bIns="45719">
            <a:noAutofit/>
          </a:bodyPr>
          <a:lstStyle/>
          <a:p>
            <a:pPr/>
          </a:p>
        </p:txBody>
      </p:sp>
      <p:sp>
        <p:nvSpPr>
          <p:cNvPr id="62" name="Slide Subtitle"/>
          <p:cNvSpPr txBox="1"/>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63" name="Body Level One…"/>
          <p:cNvSpPr txBox="1"/>
          <p:nvPr>
            <p:ph type="body" sz="half" idx="1" hasCustomPrompt="1"/>
          </p:nvPr>
        </p:nvSpPr>
        <p:spPr>
          <a:xfrm>
            <a:off x="1219200" y="4023221"/>
            <a:ext cx="9757569" cy="8384679"/>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xfrm>
            <a:off x="1200403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19200" y="3242270"/>
            <a:ext cx="21945600" cy="6604001"/>
          </a:xfrm>
          <a:prstGeom prst="rect">
            <a:avLst/>
          </a:prstGeom>
        </p:spPr>
        <p:txBody>
          <a:bodyPr anchor="ctr"/>
          <a:lstStyle>
            <a:lvl1pPr>
              <a:defRPr spc="0" sz="12800"/>
            </a:lvl1pPr>
          </a:lstStyle>
          <a:p>
            <a:pPr/>
            <a:r>
              <a:t>Section Title</a:t>
            </a:r>
          </a:p>
        </p:txBody>
      </p:sp>
      <p:sp>
        <p:nvSpPr>
          <p:cNvPr id="7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8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prstGeom prst="rect">
            <a:avLst/>
          </a:prstGeom>
        </p:spPr>
        <p:txBody>
          <a:bodyPr/>
          <a:lstStyle/>
          <a:p>
            <a:pPr/>
            <a:r>
              <a:t>Agenda Title</a:t>
            </a:r>
          </a:p>
        </p:txBody>
      </p:sp>
      <p:sp>
        <p:nvSpPr>
          <p:cNvPr id="89" name="Body Level One…"/>
          <p:cNvSpPr txBox="1"/>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pc="-136" sz="6800">
                <a:latin typeface="Canela Deck Regular"/>
                <a:ea typeface="Canela Deck Regular"/>
                <a:cs typeface="Canela Deck Regular"/>
                <a:sym typeface="Canela Deck Regular"/>
              </a:defRPr>
            </a:lvl1pPr>
            <a:lvl2pPr marL="0" indent="457200" defTabSz="825500">
              <a:lnSpc>
                <a:spcPct val="100000"/>
              </a:lnSpc>
              <a:buSzTx/>
              <a:buNone/>
              <a:defRPr spc="-136" sz="6800">
                <a:latin typeface="Canela Deck Regular"/>
                <a:ea typeface="Canela Deck Regular"/>
                <a:cs typeface="Canela Deck Regular"/>
                <a:sym typeface="Canela Deck Regular"/>
              </a:defRPr>
            </a:lvl2pPr>
            <a:lvl3pPr marL="0" indent="914400" defTabSz="825500">
              <a:lnSpc>
                <a:spcPct val="100000"/>
              </a:lnSpc>
              <a:buSzTx/>
              <a:buNone/>
              <a:defRPr spc="-136" sz="6800">
                <a:latin typeface="Canela Deck Regular"/>
                <a:ea typeface="Canela Deck Regular"/>
                <a:cs typeface="Canela Deck Regular"/>
                <a:sym typeface="Canela Deck Regular"/>
              </a:defRPr>
            </a:lvl3pPr>
            <a:lvl4pPr marL="0" indent="1371600" defTabSz="825500">
              <a:lnSpc>
                <a:spcPct val="100000"/>
              </a:lnSpc>
              <a:buSzTx/>
              <a:buNone/>
              <a:defRPr spc="-136" sz="6800">
                <a:latin typeface="Canela Deck Regular"/>
                <a:ea typeface="Canela Deck Regular"/>
                <a:cs typeface="Canela Deck Regular"/>
                <a:sym typeface="Canela Deck Regular"/>
              </a:defRPr>
            </a:lvl4pPr>
            <a:lvl5pPr marL="0" indent="1828800" defTabSz="825500">
              <a:lnSpc>
                <a:spcPct val="100000"/>
              </a:lnSpc>
              <a:buSzTx/>
              <a:buNone/>
              <a:defRPr spc="-136" sz="6800">
                <a:latin typeface="Canela Deck Regular"/>
                <a:ea typeface="Canela Deck Regular"/>
                <a:cs typeface="Canela Deck Regular"/>
                <a:sym typeface="Canela Deck Regular"/>
              </a:defRPr>
            </a:lvl5pPr>
          </a:lstStyle>
          <a:p>
            <a:pPr/>
            <a:r>
              <a:t>Agenda Topics</a:t>
            </a:r>
          </a:p>
          <a:p>
            <a:pPr lvl="1"/>
            <a:r>
              <a:t/>
            </a:r>
          </a:p>
          <a:p>
            <a:pPr lvl="2"/>
            <a:r>
              <a:t/>
            </a:r>
          </a:p>
          <a:p>
            <a:pPr lvl="3"/>
            <a:r>
              <a:t/>
            </a:r>
          </a:p>
          <a:p>
            <a:pPr lvl="4"/>
            <a:r>
              <a:t/>
            </a:r>
          </a:p>
        </p:txBody>
      </p:sp>
      <p:sp>
        <p:nvSpPr>
          <p:cNvPr id="90" name="Agenda Subtitle"/>
          <p:cNvSpPr txBox="1"/>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Agenda Subtitle</a:t>
            </a:r>
          </a:p>
        </p:txBody>
      </p:sp>
      <p:sp>
        <p:nvSpPr>
          <p:cNvPr id="9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Two from the Letter…"/>
          <p:cNvSpPr txBox="1"/>
          <p:nvPr>
            <p:ph type="body" idx="1"/>
          </p:nvPr>
        </p:nvSpPr>
        <p:spPr>
          <a:xfrm>
            <a:off x="3768090" y="548640"/>
            <a:ext cx="16847820" cy="12618720"/>
          </a:xfrm>
          <a:prstGeom prst="rect">
            <a:avLst/>
          </a:prstGeom>
        </p:spPr>
        <p:txBody>
          <a:bodyPr/>
          <a:lstStyle/>
          <a:p>
            <a:pPr>
              <a:buClr>
                <a:srgbClr val="73BFFF"/>
              </a:buClr>
              <a:buFont typeface="Helvetica Neue Light"/>
              <a:defRPr sz="15400" u="sng">
                <a:effectLst>
                  <a:outerShdw sx="100000" sy="100000" kx="0" ky="0" algn="b" rotWithShape="0" blurRad="12700" dist="114300" dir="2700000">
                    <a:srgbClr val="000000"/>
                  </a:outerShdw>
                </a:effectLst>
              </a:defRPr>
            </a:pPr>
            <a:r>
              <a:t>Two from the Letter</a:t>
            </a:r>
          </a:p>
          <a:p>
            <a:pPr>
              <a:buClr>
                <a:srgbClr val="73BFFF"/>
              </a:buClr>
              <a:buFont typeface="Helvetica Neue Light"/>
              <a:defRPr sz="7200" u="sng">
                <a:effectLst>
                  <a:outerShdw sx="100000" sy="100000" kx="0" ky="0" algn="b" rotWithShape="0" blurRad="12700" dist="114300" dir="2700000">
                    <a:srgbClr val="000000"/>
                  </a:outerShdw>
                </a:effectLst>
              </a:defRPr>
            </a:pPr>
            <a:r>
              <a:t>to the Church in Corinth</a:t>
            </a:r>
          </a:p>
          <a:p>
            <a:pPr>
              <a:buClr>
                <a:srgbClr val="73BFFF"/>
              </a:buClr>
              <a:buFont typeface="Helvetica Neue Light"/>
              <a:defRPr sz="11400" u="sng">
                <a:effectLst>
                  <a:outerShdw sx="100000" sy="100000" kx="0" ky="0" algn="b" rotWithShape="0" blurRad="12700" dist="114300" dir="2700000">
                    <a:srgbClr val="000000"/>
                  </a:outerShdw>
                </a:effectLst>
              </a:defRPr>
            </a:pPr>
            <a:r>
              <a:t>______________________</a:t>
            </a:r>
          </a:p>
          <a:p>
            <a:pPr>
              <a:buClr>
                <a:srgbClr val="73BFFF"/>
              </a:buClr>
              <a:buFont typeface="Helvetica Neue Light"/>
              <a:defRPr sz="7200" u="sng">
                <a:effectLst>
                  <a:outerShdw sx="100000" sy="100000" kx="0" ky="0" algn="b" rotWithShape="0" blurRad="12700" dist="114300" dir="2700000">
                    <a:srgbClr val="000000"/>
                  </a:outerShdw>
                </a:effectLst>
              </a:defRPr>
            </a:pPr>
            <a:r>
              <a:t>The Zanesville church of Christ </a:t>
            </a:r>
          </a:p>
          <a:p>
            <a:pPr>
              <a:buClr>
                <a:srgbClr val="73BFFF"/>
              </a:buClr>
              <a:buFont typeface="Helvetica Neue Light"/>
              <a:defRPr sz="7200" u="sng">
                <a:effectLst>
                  <a:outerShdw sx="100000" sy="100000" kx="0" ky="0" algn="b" rotWithShape="0" blurRad="12700" dist="114300" dir="2700000">
                    <a:srgbClr val="000000"/>
                  </a:outerShdw>
                </a:effectLst>
              </a:defRPr>
            </a:pPr>
            <a:r>
              <a:t>Sun. a.m. 3 October 2021</a:t>
            </a:r>
          </a:p>
          <a:p>
            <a:pPr>
              <a:buClr>
                <a:srgbClr val="73BFFF"/>
              </a:buClr>
              <a:buFont typeface="Helvetica Neue Light"/>
              <a:defRPr sz="7200" u="sng">
                <a:effectLst>
                  <a:outerShdw sx="100000" sy="100000" kx="0" ky="0" algn="b" rotWithShape="0" blurRad="12700" dist="114300" dir="2700000">
                    <a:srgbClr val="000000"/>
                  </a:outerShdw>
                </a:effectLst>
              </a:defRPr>
            </a:pPr>
          </a:p>
          <a:p>
            <a:pPr>
              <a:buClr>
                <a:srgbClr val="73BFFF"/>
              </a:buClr>
              <a:buFont typeface="Helvetica Neue Light"/>
              <a:defRPr sz="5400" u="sng">
                <a:effectLst>
                  <a:outerShdw sx="100000" sy="100000" kx="0" ky="0" algn="b" rotWithShape="0" blurRad="12700" dist="114300" dir="2700000">
                    <a:srgbClr val="000000"/>
                  </a:outerShdw>
                </a:effectLst>
              </a:defRPr>
            </a:pPr>
            <a:r>
              <a:t>Lesson by Mark Householder</a:t>
            </a:r>
          </a:p>
          <a:p>
            <a:pPr>
              <a:buClr>
                <a:srgbClr val="73BFFF"/>
              </a:buClr>
              <a:buFont typeface="Helvetica Neue Light"/>
              <a:defRPr sz="100"/>
            </a:pPr>
            <a:r>
              <a:t>Endroits, magasins, chez moi, etc.</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1 Corinthians 12 &amp; 13…"/>
          <p:cNvSpPr txBox="1"/>
          <p:nvPr>
            <p:ph type="body" idx="1"/>
          </p:nvPr>
        </p:nvSpPr>
        <p:spPr>
          <a:xfrm>
            <a:off x="3768090" y="548640"/>
            <a:ext cx="16847820" cy="12618720"/>
          </a:xfrm>
          <a:prstGeom prst="rect">
            <a:avLst/>
          </a:prstGeom>
        </p:spPr>
        <p:txBody>
          <a:bodyPr/>
          <a:lstStyle/>
          <a:p>
            <a:pPr>
              <a:buClr>
                <a:srgbClr val="73BFFF"/>
              </a:buClr>
              <a:buFont typeface="Helvetica Neue Light"/>
              <a:defRPr sz="13800" u="sng">
                <a:effectLst>
                  <a:outerShdw sx="100000" sy="100000" kx="0" ky="0" algn="b" rotWithShape="0" blurRad="12700" dist="114300" dir="2700000">
                    <a:srgbClr val="000000"/>
                  </a:outerShdw>
                </a:effectLst>
              </a:defRPr>
            </a:pPr>
            <a:r>
              <a:t>1 Corinthians 12 &amp; 13</a:t>
            </a:r>
          </a:p>
          <a:p>
            <a:pPr>
              <a:buClr>
                <a:srgbClr val="73BFFF"/>
              </a:buClr>
              <a:buFont typeface="Helvetica Neue Light"/>
              <a:defRPr sz="11400" u="sng">
                <a:effectLst>
                  <a:outerShdw sx="100000" sy="100000" kx="0" ky="0" algn="b" rotWithShape="0" blurRad="12700" dist="114300" dir="2700000">
                    <a:srgbClr val="000000"/>
                  </a:outerShdw>
                </a:effectLst>
              </a:defRPr>
            </a:pPr>
            <a:r>
              <a:t>______________________</a:t>
            </a:r>
          </a:p>
          <a:p>
            <a:pPr marL="1000125" indent="-1000125">
              <a:buSzPct val="50000"/>
              <a:buBlip>
                <a:blip r:embed="rId2"/>
              </a:buBlip>
              <a:defRPr sz="7200" u="sng">
                <a:effectLst>
                  <a:outerShdw sx="100000" sy="100000" kx="0" ky="0" algn="b" rotWithShape="0" blurRad="12700" dist="114300" dir="2700000">
                    <a:srgbClr val="000000"/>
                  </a:outerShdw>
                </a:effectLst>
              </a:defRPr>
            </a:pPr>
            <a:r>
              <a:t>What instructions are given?</a:t>
            </a:r>
          </a:p>
          <a:p>
            <a:pPr marL="1000125" indent="-1000125">
              <a:buSzPct val="50000"/>
              <a:buBlip>
                <a:blip r:embed="rId2"/>
              </a:buBlip>
              <a:defRPr sz="7200" u="sng">
                <a:effectLst>
                  <a:outerShdw sx="100000" sy="100000" kx="0" ky="0" algn="b" rotWithShape="0" blurRad="12700" dist="114300" dir="2700000">
                    <a:srgbClr val="000000"/>
                  </a:outerShdw>
                </a:effectLst>
              </a:defRPr>
            </a:pPr>
            <a:r>
              <a:t>What are the characteristics of love?</a:t>
            </a:r>
          </a:p>
          <a:p>
            <a:pPr marL="1000125" indent="-1000125">
              <a:buSzPct val="50000"/>
              <a:buBlip>
                <a:blip r:embed="rId2"/>
              </a:buBlip>
              <a:defRPr sz="7200" u="sng">
                <a:effectLst>
                  <a:outerShdw sx="100000" sy="100000" kx="0" ky="0" algn="b" rotWithShape="0" blurRad="12700" dist="114300" dir="2700000">
                    <a:srgbClr val="000000"/>
                  </a:outerShdw>
                </a:effectLst>
              </a:defRPr>
            </a:pPr>
            <a:r>
              <a:t>What is the significance of the “least significant?”</a:t>
            </a:r>
          </a:p>
          <a:p>
            <a:pPr>
              <a:buClr>
                <a:srgbClr val="73BFFF"/>
              </a:buClr>
              <a:buFont typeface="Helvetica Neue Light"/>
              <a:defRPr sz="7200" u="sng">
                <a:effectLst>
                  <a:outerShdw sx="100000" sy="100000" kx="0" ky="0" algn="b" rotWithShape="0" blurRad="12700" dist="114300" dir="2700000">
                    <a:srgbClr val="000000"/>
                  </a:outerShdw>
                </a:effectLst>
              </a:defRPr>
            </a:pPr>
          </a:p>
          <a:p>
            <a:pPr>
              <a:buClr>
                <a:srgbClr val="73BFFF"/>
              </a:buClr>
              <a:buFont typeface="Helvetica Neue Light"/>
              <a:defRPr sz="7200" u="sng">
                <a:effectLst>
                  <a:outerShdw sx="100000" sy="100000" kx="0" ky="0" algn="b" rotWithShape="0" blurRad="12700" dist="114300" dir="2700000">
                    <a:srgbClr val="000000"/>
                  </a:outerShdw>
                </a:effectLst>
              </a:defRPr>
            </a:pPr>
          </a:p>
          <a:p>
            <a:pPr>
              <a:buClr>
                <a:srgbClr val="73BFFF"/>
              </a:buClr>
              <a:buFont typeface="Helvetica Neue Light"/>
              <a:defRPr sz="5400" u="sng">
                <a:effectLst>
                  <a:outerShdw sx="100000" sy="100000" kx="0" ky="0" algn="b" rotWithShape="0" blurRad="12700" dist="114300" dir="2700000">
                    <a:srgbClr val="000000"/>
                  </a:outerShdw>
                </a:effectLst>
              </a:defRPr>
            </a:pPr>
            <a:r>
              <a:t>Lesson by Mark Householder</a:t>
            </a:r>
          </a:p>
          <a:p>
            <a:pPr>
              <a:buClr>
                <a:srgbClr val="73BFFF"/>
              </a:buClr>
              <a:buFont typeface="Helvetica Neue Light"/>
              <a:defRPr sz="100"/>
            </a:pPr>
            <a:r>
              <a:t>Endroits, magasins, chez moi, etc.</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image.png" descr="image.png"/>
          <p:cNvPicPr>
            <a:picLocks noChangeAspect="0"/>
          </p:cNvPicPr>
          <p:nvPr/>
        </p:nvPicPr>
        <p:blipFill>
          <a:blip r:embed="rId2">
            <a:extLst/>
          </a:blip>
          <a:stretch>
            <a:fillRect/>
          </a:stretch>
        </p:blipFill>
        <p:spPr>
          <a:xfrm>
            <a:off x="3070860" y="0"/>
            <a:ext cx="18356580" cy="13716000"/>
          </a:xfrm>
          <a:prstGeom prst="rect">
            <a:avLst/>
          </a:prstGeom>
          <a:ln w="12700"/>
        </p:spPr>
      </p:pic>
      <p:sp>
        <p:nvSpPr>
          <p:cNvPr id="174" name="1 Corinthians 12:1-10…"/>
          <p:cNvSpPr/>
          <p:nvPr/>
        </p:nvSpPr>
        <p:spPr>
          <a:xfrm>
            <a:off x="3545205" y="251460"/>
            <a:ext cx="17647921" cy="13398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80010" marR="81278" algn="l" defTabSz="1645920">
              <a:lnSpc>
                <a:spcPct val="100000"/>
              </a:lnSpc>
              <a:buClr>
                <a:srgbClr val="53D5FD"/>
              </a:buClr>
              <a:buFont typeface="Times Roman"/>
              <a:defRPr b="1" sz="5600" u="sng">
                <a:solidFill>
                  <a:srgbClr val="53D5FD"/>
                </a:solidFill>
                <a:uFill>
                  <a:solidFill>
                    <a:srgbClr val="53D5FD"/>
                  </a:solidFill>
                </a:uFill>
                <a:latin typeface="Times Roman"/>
                <a:ea typeface="Times Roman"/>
                <a:cs typeface="Times Roman"/>
                <a:sym typeface="Times Roman"/>
              </a:defRPr>
            </a:pPr>
            <a:r>
              <a:t>1 Corinthians 12:1-10</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1 Now concerning spiritual gifts, brethren, I do not want you to be unaware.</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2 You know that when you were pagans, you were led astray to the mute idols, however you were led.</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3 Therefore I make known to you that no one speaking by the Spirit of God says, "Jesus is accursed"; and no one can say, "Jesus is Lord," except by the Holy Spirit.</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4 Now there are varieties of gifts, but the same Spirit.</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5 And there are varieties of ministries, and the same Lord.</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6 There are varieties of effects, but the same God who works all things in all persons.</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7 But to each one is given the manifestation of the Spirit for the common good.</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8 For to one is given the word of wisdom through the Spirit, and to another the word of knowledge according to the same Spirit;</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9 to another faith by the same Spirit, and to another gifts of healing by the one Spirit,</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10 and to another the effecting of miracles, and to another prophecy, and to another the distinguishing of spirits, to another various kinds of tongues, and to another the interpretation of tongues.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image.png" descr="image.png"/>
          <p:cNvPicPr>
            <a:picLocks noChangeAspect="0"/>
          </p:cNvPicPr>
          <p:nvPr/>
        </p:nvPicPr>
        <p:blipFill>
          <a:blip r:embed="rId2">
            <a:extLst/>
          </a:blip>
          <a:stretch>
            <a:fillRect/>
          </a:stretch>
        </p:blipFill>
        <p:spPr>
          <a:xfrm>
            <a:off x="3070860" y="0"/>
            <a:ext cx="18356580" cy="13716000"/>
          </a:xfrm>
          <a:prstGeom prst="rect">
            <a:avLst/>
          </a:prstGeom>
          <a:ln w="12700"/>
        </p:spPr>
      </p:pic>
      <p:sp>
        <p:nvSpPr>
          <p:cNvPr id="177" name="1 Corinthians 12:11-19…"/>
          <p:cNvSpPr/>
          <p:nvPr/>
        </p:nvSpPr>
        <p:spPr>
          <a:xfrm>
            <a:off x="3545205" y="251460"/>
            <a:ext cx="17647921" cy="12623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80010" marR="81278" algn="l" defTabSz="1645920">
              <a:lnSpc>
                <a:spcPct val="100000"/>
              </a:lnSpc>
              <a:buClr>
                <a:srgbClr val="53D5FD"/>
              </a:buClr>
              <a:buFont typeface="Times Roman"/>
              <a:defRPr b="1" sz="5600" u="sng">
                <a:solidFill>
                  <a:srgbClr val="53D5FD"/>
                </a:solidFill>
                <a:uFill>
                  <a:solidFill>
                    <a:srgbClr val="53D5FD"/>
                  </a:solidFill>
                </a:uFill>
                <a:latin typeface="Times Roman"/>
                <a:ea typeface="Times Roman"/>
                <a:cs typeface="Times Roman"/>
                <a:sym typeface="Times Roman"/>
              </a:defRPr>
            </a:pPr>
            <a:r>
              <a:t>1 Corinthians 12:11-19</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11 But one and the same Spirit works all these things, distributing to each one individually just as He wills.</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12 For even as the body is one and yet has many members, and all the members of the body, though they are many, are one body, so also is Christ.</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13 For by one Spirit we were all baptized into one body, whether Jews or Greeks, whether slaves or free, and we were all made to drink of one Spirit.</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14 For the body is not one member, but many.</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15 If the foot says, "Because I am not a hand, I am not a part of the body," it is not for this reason any the less a part of the body.</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16 And if the ear says, "Because I am not an eye, I am not a part of the body," it is not for this reason any the less a part of the body.</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17 If the whole body were an eye, where would the hearing be? If the whole were hearing, where would the sense of smell be?</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18 But now God has placed the members, each one of them, in the body, just as He desired.</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19 If they were all one member, where would the body be?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image.png" descr="image.png"/>
          <p:cNvPicPr>
            <a:picLocks noChangeAspect="0"/>
          </p:cNvPicPr>
          <p:nvPr/>
        </p:nvPicPr>
        <p:blipFill>
          <a:blip r:embed="rId2">
            <a:extLst/>
          </a:blip>
          <a:stretch>
            <a:fillRect/>
          </a:stretch>
        </p:blipFill>
        <p:spPr>
          <a:xfrm>
            <a:off x="3070860" y="0"/>
            <a:ext cx="18356580" cy="13716000"/>
          </a:xfrm>
          <a:prstGeom prst="rect">
            <a:avLst/>
          </a:prstGeom>
          <a:ln w="12700"/>
        </p:spPr>
      </p:pic>
      <p:sp>
        <p:nvSpPr>
          <p:cNvPr id="180" name="1 Corinthians 12:20-26…"/>
          <p:cNvSpPr/>
          <p:nvPr/>
        </p:nvSpPr>
        <p:spPr>
          <a:xfrm>
            <a:off x="3545205" y="251460"/>
            <a:ext cx="17647921" cy="12623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80010" marR="81278" algn="l" defTabSz="1645920">
              <a:lnSpc>
                <a:spcPct val="100000"/>
              </a:lnSpc>
              <a:buClr>
                <a:srgbClr val="53D5FD"/>
              </a:buClr>
              <a:buFont typeface="Times Roman"/>
              <a:defRPr b="1" sz="5600" u="sng">
                <a:solidFill>
                  <a:srgbClr val="53D5FD"/>
                </a:solidFill>
                <a:uFill>
                  <a:solidFill>
                    <a:srgbClr val="53D5FD"/>
                  </a:solidFill>
                </a:uFill>
                <a:latin typeface="Times Roman"/>
                <a:ea typeface="Times Roman"/>
                <a:cs typeface="Times Roman"/>
                <a:sym typeface="Times Roman"/>
              </a:defRPr>
            </a:pPr>
            <a:r>
              <a:t>1 Corinthians 12:20-26</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20 But now there are many members, but one body.</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21 And the eye cannot say to the hand, "I have no need of you"; or again the head to the feet, "I have no need of you."</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22 On the contrary, it is much truer that the members of the body which seem to be weaker are necessary;</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23 and those members of the body which we deem less honorable, on these we bestow more abundant honor, and our less presentable members become much more presentable,</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24 whereas our more presentable members have no need of it. But God has so composed the body, giving more abundant honor to that member which lacked,</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25 so that there may be no division in the body, but that the members may have the same care for one another.</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26 And if one member suffers, all the members suffer with it; if one member is honored, all the members rejoice with it.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image.png" descr="image.png"/>
          <p:cNvPicPr>
            <a:picLocks noChangeAspect="0"/>
          </p:cNvPicPr>
          <p:nvPr/>
        </p:nvPicPr>
        <p:blipFill>
          <a:blip r:embed="rId2">
            <a:extLst/>
          </a:blip>
          <a:stretch>
            <a:fillRect/>
          </a:stretch>
        </p:blipFill>
        <p:spPr>
          <a:xfrm>
            <a:off x="3070860" y="0"/>
            <a:ext cx="18356580" cy="13716000"/>
          </a:xfrm>
          <a:prstGeom prst="rect">
            <a:avLst/>
          </a:prstGeom>
          <a:ln w="12700"/>
        </p:spPr>
      </p:pic>
      <p:sp>
        <p:nvSpPr>
          <p:cNvPr id="183" name="1 Corinthians 12:23-31…"/>
          <p:cNvSpPr/>
          <p:nvPr/>
        </p:nvSpPr>
        <p:spPr>
          <a:xfrm>
            <a:off x="3545205" y="251460"/>
            <a:ext cx="17647921" cy="12623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80010" marR="81278" algn="l" defTabSz="1645920">
              <a:lnSpc>
                <a:spcPct val="100000"/>
              </a:lnSpc>
              <a:buClr>
                <a:srgbClr val="53D5FD"/>
              </a:buClr>
              <a:buFont typeface="Times Roman"/>
              <a:defRPr b="1" sz="5600" u="sng">
                <a:solidFill>
                  <a:srgbClr val="53D5FD"/>
                </a:solidFill>
                <a:uFill>
                  <a:solidFill>
                    <a:srgbClr val="53D5FD"/>
                  </a:solidFill>
                </a:uFill>
                <a:latin typeface="Times Roman"/>
                <a:ea typeface="Times Roman"/>
                <a:cs typeface="Times Roman"/>
                <a:sym typeface="Times Roman"/>
              </a:defRPr>
            </a:pPr>
            <a:r>
              <a:t>1 Corinthians 12:23-31</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27 Now you are Christ's body, and individually members of it.</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28 And God has appointed in the church, first apostles, second prophets, third teachers, then miracles, then gifts of healings, helps, administrations, various kinds of tongues.</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29 All are not apostles, are they? All are not prophets, are they? All are not teachers, are they? All are not workers of miracles, are they?</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30 All do not have gifts of healings, do they? All do not speak with tongues, do they? All do not interpret, do they?</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31 But earnestly desire the greater gifts. And I show you a still more excellent way.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image.png" descr="image.png"/>
          <p:cNvPicPr>
            <a:picLocks noChangeAspect="0"/>
          </p:cNvPicPr>
          <p:nvPr/>
        </p:nvPicPr>
        <p:blipFill>
          <a:blip r:embed="rId2">
            <a:extLst/>
          </a:blip>
          <a:stretch>
            <a:fillRect/>
          </a:stretch>
        </p:blipFill>
        <p:spPr>
          <a:xfrm>
            <a:off x="3070860" y="0"/>
            <a:ext cx="18356580" cy="13716000"/>
          </a:xfrm>
          <a:prstGeom prst="rect">
            <a:avLst/>
          </a:prstGeom>
          <a:ln w="12700"/>
        </p:spPr>
      </p:pic>
      <p:sp>
        <p:nvSpPr>
          <p:cNvPr id="186" name="1 Corinthians 13:1-10…"/>
          <p:cNvSpPr/>
          <p:nvPr/>
        </p:nvSpPr>
        <p:spPr>
          <a:xfrm>
            <a:off x="3545205" y="251460"/>
            <a:ext cx="17647921" cy="12623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80010" marR="81278" algn="l" defTabSz="1645920">
              <a:lnSpc>
                <a:spcPct val="100000"/>
              </a:lnSpc>
              <a:buClr>
                <a:srgbClr val="53D5FD"/>
              </a:buClr>
              <a:buFont typeface="Times Roman"/>
              <a:defRPr b="1" sz="5600" u="sng">
                <a:solidFill>
                  <a:srgbClr val="53D5FD"/>
                </a:solidFill>
                <a:uFill>
                  <a:solidFill>
                    <a:srgbClr val="53D5FD"/>
                  </a:solidFill>
                </a:uFill>
                <a:latin typeface="Times Roman"/>
                <a:ea typeface="Times Roman"/>
                <a:cs typeface="Times Roman"/>
                <a:sym typeface="Times Roman"/>
              </a:defRPr>
            </a:pPr>
            <a:r>
              <a:t>1 Corinthians 13:1-10</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1 If I speak with the tongues of men and of angels, but do not have love, I have become a noisy gong or a clanging cymbal.</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2 If I have the gift of prophecy, and know all mysteries and all knowledge; and if I have all faith, so as to remove mountains, but do not have love, I am nothing.</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3 And if I give all my possessions to feed the poor, and if I surrender my body to be burned, but do not have love, it profits me nothing.</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4 Love is patient, love is kind and is not jealous; love does not brag and is not arrogant,</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5 does not act unbecomingly; it does not seek its own, is not provoked, does not take into account a wrong suffered,</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6 does not rejoice in unrighteousness, but rejoices with the truth;</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7 bears all things, believes all things, hopes all things, endures all things.</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8 Love never fails; but if there are gifts of prophecy, they will be done away; if there are tongues, they will cease; if there is knowledge, it will be done away.</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9 For we know in part and we prophesy in part;</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r>
              <a:t>10 but when the perfect comes, the partial will be done away.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image.png" descr="image.png"/>
          <p:cNvPicPr>
            <a:picLocks noChangeAspect="0"/>
          </p:cNvPicPr>
          <p:nvPr/>
        </p:nvPicPr>
        <p:blipFill>
          <a:blip r:embed="rId2">
            <a:extLst/>
          </a:blip>
          <a:stretch>
            <a:fillRect/>
          </a:stretch>
        </p:blipFill>
        <p:spPr>
          <a:xfrm>
            <a:off x="3070860" y="0"/>
            <a:ext cx="18356580" cy="13716000"/>
          </a:xfrm>
          <a:prstGeom prst="rect">
            <a:avLst/>
          </a:prstGeom>
          <a:ln w="12700"/>
        </p:spPr>
      </p:pic>
      <p:sp>
        <p:nvSpPr>
          <p:cNvPr id="189" name="1 Corinthians 13:11-13…"/>
          <p:cNvSpPr/>
          <p:nvPr/>
        </p:nvSpPr>
        <p:spPr>
          <a:xfrm>
            <a:off x="3545205" y="251460"/>
            <a:ext cx="17647921" cy="12623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80010" marR="81278" algn="l" defTabSz="1645920">
              <a:lnSpc>
                <a:spcPct val="100000"/>
              </a:lnSpc>
              <a:buClr>
                <a:srgbClr val="53D5FD"/>
              </a:buClr>
              <a:buFont typeface="Times Roman"/>
              <a:defRPr b="1" sz="5600" u="sng">
                <a:solidFill>
                  <a:srgbClr val="53D5FD"/>
                </a:solidFill>
                <a:uFill>
                  <a:solidFill>
                    <a:srgbClr val="53D5FD"/>
                  </a:solidFill>
                </a:uFill>
                <a:latin typeface="Times Roman"/>
                <a:ea typeface="Times Roman"/>
                <a:cs typeface="Times Roman"/>
                <a:sym typeface="Times Roman"/>
              </a:defRPr>
            </a:pPr>
            <a:r>
              <a:t>1 Corinthians 13:11-13</a:t>
            </a:r>
          </a:p>
          <a:p>
            <a:pPr marL="80010" marR="81278" algn="l" defTabSz="1645920">
              <a:lnSpc>
                <a:spcPct val="100000"/>
              </a:lnSpc>
              <a:buClr>
                <a:srgbClr val="53D5FD"/>
              </a:buClr>
              <a:buFont typeface="Times Roman"/>
              <a:defRPr sz="4200">
                <a:solidFill>
                  <a:srgbClr val="53D5FD"/>
                </a:solidFill>
                <a:uFill>
                  <a:solidFill>
                    <a:srgbClr val="53D5FD"/>
                  </a:solidFill>
                </a:uFill>
                <a:latin typeface="Times Roman"/>
                <a:ea typeface="Times Roman"/>
                <a:cs typeface="Times Roman"/>
                <a:sym typeface="Times Roman"/>
              </a:defRPr>
            </a:pPr>
          </a:p>
          <a:p>
            <a:pPr marL="80010" marR="81278" algn="l" defTabSz="1645920">
              <a:lnSpc>
                <a:spcPct val="100000"/>
              </a:lnSpc>
              <a:buClr>
                <a:srgbClr val="53D5FD"/>
              </a:buClr>
              <a:buFont typeface="Times Roman"/>
              <a:defRPr sz="6800">
                <a:solidFill>
                  <a:srgbClr val="53D5FD"/>
                </a:solidFill>
                <a:uFill>
                  <a:solidFill>
                    <a:srgbClr val="53D5FD"/>
                  </a:solidFill>
                </a:uFill>
                <a:latin typeface="Times Roman"/>
                <a:ea typeface="Times Roman"/>
                <a:cs typeface="Times Roman"/>
                <a:sym typeface="Times Roman"/>
              </a:defRPr>
            </a:pPr>
            <a:r>
              <a:t>11 When I was a child, I used to speak like a child, think like a child, reason like a child; when I became a man, I did away with childish things.</a:t>
            </a:r>
          </a:p>
          <a:p>
            <a:pPr marL="80010" marR="81278" algn="l" defTabSz="1645920">
              <a:lnSpc>
                <a:spcPct val="100000"/>
              </a:lnSpc>
              <a:buClr>
                <a:srgbClr val="53D5FD"/>
              </a:buClr>
              <a:buFont typeface="Times Roman"/>
              <a:defRPr sz="6800">
                <a:solidFill>
                  <a:srgbClr val="53D5FD"/>
                </a:solidFill>
                <a:uFill>
                  <a:solidFill>
                    <a:srgbClr val="53D5FD"/>
                  </a:solidFill>
                </a:uFill>
                <a:latin typeface="Times Roman"/>
                <a:ea typeface="Times Roman"/>
                <a:cs typeface="Times Roman"/>
                <a:sym typeface="Times Roman"/>
              </a:defRPr>
            </a:pPr>
          </a:p>
          <a:p>
            <a:pPr marL="80010" marR="81278" algn="l" defTabSz="1645920">
              <a:lnSpc>
                <a:spcPct val="100000"/>
              </a:lnSpc>
              <a:buClr>
                <a:srgbClr val="53D5FD"/>
              </a:buClr>
              <a:buFont typeface="Times Roman"/>
              <a:defRPr sz="6800">
                <a:solidFill>
                  <a:srgbClr val="53D5FD"/>
                </a:solidFill>
                <a:uFill>
                  <a:solidFill>
                    <a:srgbClr val="53D5FD"/>
                  </a:solidFill>
                </a:uFill>
                <a:latin typeface="Times Roman"/>
                <a:ea typeface="Times Roman"/>
                <a:cs typeface="Times Roman"/>
                <a:sym typeface="Times Roman"/>
              </a:defRPr>
            </a:pPr>
            <a:r>
              <a:t>12 For now we see in a mirror dimly, but then face to face; now I know in part, but then I will know fully just as I also have been fully known.</a:t>
            </a:r>
          </a:p>
          <a:p>
            <a:pPr marL="80010" marR="81278" algn="l" defTabSz="1645920">
              <a:lnSpc>
                <a:spcPct val="100000"/>
              </a:lnSpc>
              <a:buClr>
                <a:srgbClr val="53D5FD"/>
              </a:buClr>
              <a:buFont typeface="Times Roman"/>
              <a:defRPr sz="6800">
                <a:solidFill>
                  <a:srgbClr val="53D5FD"/>
                </a:solidFill>
                <a:uFill>
                  <a:solidFill>
                    <a:srgbClr val="53D5FD"/>
                  </a:solidFill>
                </a:uFill>
                <a:latin typeface="Times Roman"/>
                <a:ea typeface="Times Roman"/>
                <a:cs typeface="Times Roman"/>
                <a:sym typeface="Times Roman"/>
              </a:defRPr>
            </a:pPr>
          </a:p>
          <a:p>
            <a:pPr marL="80010" marR="81278" algn="l" defTabSz="1645920">
              <a:lnSpc>
                <a:spcPct val="100000"/>
              </a:lnSpc>
              <a:buClr>
                <a:srgbClr val="53D5FD"/>
              </a:buClr>
              <a:buFont typeface="Times Roman"/>
              <a:defRPr sz="8200">
                <a:solidFill>
                  <a:srgbClr val="53D5FD"/>
                </a:solidFill>
                <a:uFill>
                  <a:solidFill>
                    <a:srgbClr val="53D5FD"/>
                  </a:solidFill>
                </a:uFill>
                <a:latin typeface="Times Roman"/>
                <a:ea typeface="Times Roman"/>
                <a:cs typeface="Times Roman"/>
                <a:sym typeface="Times Roman"/>
              </a:defRPr>
            </a:pPr>
            <a:r>
              <a:t>13 But now faith, hope, love, abide these three; but the greatest of these is love.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