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1pPr>
    <a:lvl2pPr marL="0" marR="0" indent="4572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2pPr>
    <a:lvl3pPr marL="0" marR="0" indent="9144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3pPr>
    <a:lvl4pPr marL="0" marR="0" indent="13716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4pPr>
    <a:lvl5pPr marL="0" marR="0" indent="18288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5pPr>
    <a:lvl6pPr marL="0" marR="0" indent="22860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6pPr>
    <a:lvl7pPr marL="0" marR="0" indent="27432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7pPr>
    <a:lvl8pPr marL="0" marR="0" indent="32004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8pPr>
    <a:lvl9pPr marL="0" marR="0" indent="36576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b="def" i="def"/>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b="def" i="def"/>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b="def" i="def"/>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amp; Subtitle">
    <p:spTree>
      <p:nvGrpSpPr>
        <p:cNvPr id="1" name=""/>
        <p:cNvGrpSpPr/>
        <p:nvPr/>
      </p:nvGrpSpPr>
      <p:grpSpPr>
        <a:xfrm>
          <a:off x="0" y="0"/>
          <a:ext cx="0" cy="0"/>
          <a:chOff x="0" y="0"/>
          <a:chExt cx="0" cy="0"/>
        </a:xfrm>
      </p:grpSpPr>
      <p:sp>
        <p:nvSpPr>
          <p:cNvPr id="11" name="Title Text"/>
          <p:cNvSpPr txBox="1"/>
          <p:nvPr>
            <p:ph type="title"/>
          </p:nvPr>
        </p:nvSpPr>
        <p:spPr>
          <a:xfrm>
            <a:off x="1778000" y="2298700"/>
            <a:ext cx="20828000" cy="4648200"/>
          </a:xfrm>
          <a:prstGeom prst="rect">
            <a:avLst/>
          </a:prstGeom>
        </p:spPr>
        <p:txBody>
          <a:bodyPr anchor="b"/>
          <a:lstStyle/>
          <a:p>
            <a:pPr/>
            <a:r>
              <a:t>Title Text</a:t>
            </a:r>
          </a:p>
        </p:txBody>
      </p:sp>
      <p:sp>
        <p:nvSpPr>
          <p:cNvPr id="12" name="Body Level One…"/>
          <p:cNvSpPr txBox="1"/>
          <p:nvPr>
            <p:ph type="body" sz="quarter" idx="1"/>
          </p:nvPr>
        </p:nvSpPr>
        <p:spPr>
          <a:xfrm>
            <a:off x="1778000" y="7073900"/>
            <a:ext cx="20828000" cy="1587500"/>
          </a:xfrm>
          <a:prstGeom prst="rect">
            <a:avLst/>
          </a:prstGeom>
        </p:spPr>
        <p:txBody>
          <a:bodyPr anchor="t"/>
          <a:lstStyle>
            <a:lvl1pPr marL="0" indent="0" algn="ctr">
              <a:spcBef>
                <a:spcPts val="0"/>
              </a:spcBef>
              <a:buSzTx/>
              <a:buNone/>
              <a:defRPr sz="5400"/>
            </a:lvl1pPr>
            <a:lvl2pPr marL="0" indent="0" algn="ctr">
              <a:spcBef>
                <a:spcPts val="0"/>
              </a:spcBef>
              <a:buSzTx/>
              <a:buNone/>
              <a:defRPr sz="5400"/>
            </a:lvl2pPr>
            <a:lvl3pPr marL="0" indent="0" algn="ctr">
              <a:spcBef>
                <a:spcPts val="0"/>
              </a:spcBef>
              <a:buSzTx/>
              <a:buNone/>
              <a:defRPr sz="5400"/>
            </a:lvl3pPr>
            <a:lvl4pPr marL="0" indent="0" algn="ctr">
              <a:spcBef>
                <a:spcPts val="0"/>
              </a:spcBef>
              <a:buSzTx/>
              <a:buNone/>
              <a:defRPr sz="5400"/>
            </a:lvl4pPr>
            <a:lvl5pPr marL="0" indent="0" algn="ctr">
              <a:spcBef>
                <a:spcPts val="0"/>
              </a:spcBef>
              <a:buSzTx/>
              <a:buNone/>
              <a:defRPr sz="54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93" name="–Johnny Appleseed"/>
          <p:cNvSpPr txBox="1"/>
          <p:nvPr>
            <p:ph type="body" sz="quarter" idx="21"/>
          </p:nvPr>
        </p:nvSpPr>
        <p:spPr>
          <a:xfrm>
            <a:off x="2387600" y="8953500"/>
            <a:ext cx="19621500" cy="585521"/>
          </a:xfrm>
          <a:prstGeom prst="rect">
            <a:avLst/>
          </a:prstGeom>
        </p:spPr>
        <p:txBody>
          <a:bodyPr anchor="t">
            <a:spAutoFit/>
          </a:bodyPr>
          <a:lstStyle>
            <a:lvl1pPr marL="0" indent="0" algn="ctr">
              <a:spcBef>
                <a:spcPts val="0"/>
              </a:spcBef>
              <a:buSzTx/>
              <a:buNone/>
              <a:defRPr i="1" sz="3200"/>
            </a:lvl1pPr>
          </a:lstStyle>
          <a:p>
            <a:pPr/>
            <a:r>
              <a:t>–Johnny Appleseed</a:t>
            </a:r>
          </a:p>
        </p:txBody>
      </p:sp>
      <p:sp>
        <p:nvSpPr>
          <p:cNvPr id="94" name="“Type a quote here.”"/>
          <p:cNvSpPr txBox="1"/>
          <p:nvPr>
            <p:ph type="body" sz="quarter" idx="22"/>
          </p:nvPr>
        </p:nvSpPr>
        <p:spPr>
          <a:xfrm>
            <a:off x="2387600" y="6076950"/>
            <a:ext cx="19621500" cy="825500"/>
          </a:xfrm>
          <a:prstGeom prst="rect">
            <a:avLst/>
          </a:prstGeom>
        </p:spPr>
        <p:txBody>
          <a:bodyPr>
            <a:spAutoFit/>
          </a:bodyPr>
          <a:lstStyle>
            <a:lvl1pPr marL="0" indent="0" algn="ctr">
              <a:spcBef>
                <a:spcPts val="0"/>
              </a:spcBef>
              <a:buSzTx/>
              <a:buNone/>
              <a:defRPr sz="4800">
                <a:latin typeface="+mn-lt"/>
                <a:ea typeface="+mn-ea"/>
                <a:cs typeface="+mn-cs"/>
                <a:sym typeface="Helvetica Neue Medium"/>
              </a:defRPr>
            </a:lvl1pPr>
          </a:lstStyle>
          <a:p>
            <a:pPr/>
            <a:r>
              <a:t>“Type a quote here.” </a:t>
            </a: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02" name="532241774_2880x1920.jpg"/>
          <p:cNvSpPr/>
          <p:nvPr>
            <p:ph type="pic" idx="21"/>
          </p:nvPr>
        </p:nvSpPr>
        <p:spPr>
          <a:xfrm>
            <a:off x="-50800" y="-1270000"/>
            <a:ext cx="24485600" cy="16323734"/>
          </a:xfrm>
          <a:prstGeom prst="rect">
            <a:avLst/>
          </a:prstGeom>
        </p:spPr>
        <p:txBody>
          <a:bodyPr lIns="91439" tIns="45719" rIns="91439" bIns="45719" anchor="t">
            <a:noAutofit/>
          </a:bodyPr>
          <a:lstStyle/>
          <a:p>
            <a:pP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
    <p:spTree>
      <p:nvGrpSpPr>
        <p:cNvPr id="1" name=""/>
        <p:cNvGrpSpPr/>
        <p:nvPr/>
      </p:nvGrpSpPr>
      <p:grpSpPr>
        <a:xfrm>
          <a:off x="0" y="0"/>
          <a:ext cx="0" cy="0"/>
          <a:chOff x="0" y="0"/>
          <a:chExt cx="0" cy="0"/>
        </a:xfrm>
      </p:grpSpPr>
      <p:sp>
        <p:nvSpPr>
          <p:cNvPr id="20" name="532241774_2880x1920.jpg"/>
          <p:cNvSpPr/>
          <p:nvPr>
            <p:ph type="pic" idx="21"/>
          </p:nvPr>
        </p:nvSpPr>
        <p:spPr>
          <a:xfrm>
            <a:off x="3125968" y="-393700"/>
            <a:ext cx="18135601" cy="12090400"/>
          </a:xfrm>
          <a:prstGeom prst="rect">
            <a:avLst/>
          </a:prstGeom>
        </p:spPr>
        <p:txBody>
          <a:bodyPr lIns="91439" tIns="45719" rIns="91439" bIns="45719" anchor="t">
            <a:noAutofit/>
          </a:bodyPr>
          <a:lstStyle/>
          <a:p>
            <a:pPr/>
          </a:p>
        </p:txBody>
      </p:sp>
      <p:sp>
        <p:nvSpPr>
          <p:cNvPr id="21" name="Title Text"/>
          <p:cNvSpPr txBox="1"/>
          <p:nvPr>
            <p:ph type="title"/>
          </p:nvPr>
        </p:nvSpPr>
        <p:spPr>
          <a:xfrm>
            <a:off x="635000" y="9512300"/>
            <a:ext cx="23114000" cy="2006600"/>
          </a:xfrm>
          <a:prstGeom prst="rect">
            <a:avLst/>
          </a:prstGeom>
        </p:spPr>
        <p:txBody>
          <a:bodyPr anchor="b"/>
          <a:lstStyle/>
          <a:p>
            <a:pPr/>
            <a:r>
              <a:t>Title Text</a:t>
            </a:r>
          </a:p>
        </p:txBody>
      </p:sp>
      <p:sp>
        <p:nvSpPr>
          <p:cNvPr id="22" name="Body Level One…"/>
          <p:cNvSpPr txBox="1"/>
          <p:nvPr>
            <p:ph type="body" sz="quarter" idx="1"/>
          </p:nvPr>
        </p:nvSpPr>
        <p:spPr>
          <a:xfrm>
            <a:off x="635000" y="11442700"/>
            <a:ext cx="23114000" cy="1587500"/>
          </a:xfrm>
          <a:prstGeom prst="rect">
            <a:avLst/>
          </a:prstGeom>
        </p:spPr>
        <p:txBody>
          <a:bodyPr anchor="t"/>
          <a:lstStyle>
            <a:lvl1pPr marL="0" indent="0" algn="ctr">
              <a:spcBef>
                <a:spcPts val="0"/>
              </a:spcBef>
              <a:buSzTx/>
              <a:buNone/>
              <a:defRPr sz="5400"/>
            </a:lvl1pPr>
            <a:lvl2pPr marL="0" indent="0" algn="ctr">
              <a:spcBef>
                <a:spcPts val="0"/>
              </a:spcBef>
              <a:buSzTx/>
              <a:buNone/>
              <a:defRPr sz="5400"/>
            </a:lvl2pPr>
            <a:lvl3pPr marL="0" indent="0" algn="ctr">
              <a:spcBef>
                <a:spcPts val="0"/>
              </a:spcBef>
              <a:buSzTx/>
              <a:buNone/>
              <a:defRPr sz="5400"/>
            </a:lvl3pPr>
            <a:lvl4pPr marL="0" indent="0" algn="ctr">
              <a:spcBef>
                <a:spcPts val="0"/>
              </a:spcBef>
              <a:buSzTx/>
              <a:buNone/>
              <a:defRPr sz="5400"/>
            </a:lvl4pPr>
            <a:lvl5pPr marL="0" indent="0" algn="ctr">
              <a:spcBef>
                <a:spcPts val="0"/>
              </a:spcBef>
              <a:buSzTx/>
              <a:buNone/>
              <a:defRPr sz="54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Center">
    <p:spTree>
      <p:nvGrpSpPr>
        <p:cNvPr id="1" name=""/>
        <p:cNvGrpSpPr/>
        <p:nvPr/>
      </p:nvGrpSpPr>
      <p:grpSpPr>
        <a:xfrm>
          <a:off x="0" y="0"/>
          <a:ext cx="0" cy="0"/>
          <a:chOff x="0" y="0"/>
          <a:chExt cx="0" cy="0"/>
        </a:xfrm>
      </p:grpSpPr>
      <p:sp>
        <p:nvSpPr>
          <p:cNvPr id="30" name="Title Text"/>
          <p:cNvSpPr txBox="1"/>
          <p:nvPr>
            <p:ph type="title"/>
          </p:nvPr>
        </p:nvSpPr>
        <p:spPr>
          <a:xfrm>
            <a:off x="1778000" y="4533900"/>
            <a:ext cx="20828000" cy="4648200"/>
          </a:xfrm>
          <a:prstGeom prst="rect">
            <a:avLst/>
          </a:prstGeom>
        </p:spPr>
        <p:txBody>
          <a:bodyPr/>
          <a:lstStyle/>
          <a:p>
            <a:pPr/>
            <a:r>
              <a:t>Title Text</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Vertical">
    <p:spTree>
      <p:nvGrpSpPr>
        <p:cNvPr id="1" name=""/>
        <p:cNvGrpSpPr/>
        <p:nvPr/>
      </p:nvGrpSpPr>
      <p:grpSpPr>
        <a:xfrm>
          <a:off x="0" y="0"/>
          <a:ext cx="0" cy="0"/>
          <a:chOff x="0" y="0"/>
          <a:chExt cx="0" cy="0"/>
        </a:xfrm>
      </p:grpSpPr>
      <p:sp>
        <p:nvSpPr>
          <p:cNvPr id="38" name="532204087_1355x1355.jpg"/>
          <p:cNvSpPr/>
          <p:nvPr>
            <p:ph type="pic" sz="half" idx="21"/>
          </p:nvPr>
        </p:nvSpPr>
        <p:spPr>
          <a:xfrm>
            <a:off x="12827000" y="952500"/>
            <a:ext cx="11468100" cy="11468100"/>
          </a:xfrm>
          <a:prstGeom prst="rect">
            <a:avLst/>
          </a:prstGeom>
        </p:spPr>
        <p:txBody>
          <a:bodyPr lIns="91439" tIns="45719" rIns="91439" bIns="45719" anchor="t">
            <a:noAutofit/>
          </a:bodyPr>
          <a:lstStyle/>
          <a:p>
            <a:pPr/>
          </a:p>
        </p:txBody>
      </p:sp>
      <p:sp>
        <p:nvSpPr>
          <p:cNvPr id="39" name="Title Text"/>
          <p:cNvSpPr txBox="1"/>
          <p:nvPr>
            <p:ph type="title"/>
          </p:nvPr>
        </p:nvSpPr>
        <p:spPr>
          <a:xfrm>
            <a:off x="1651000" y="952500"/>
            <a:ext cx="10223500" cy="5549900"/>
          </a:xfrm>
          <a:prstGeom prst="rect">
            <a:avLst/>
          </a:prstGeom>
        </p:spPr>
        <p:txBody>
          <a:bodyPr anchor="b"/>
          <a:lstStyle>
            <a:lvl1pPr>
              <a:defRPr sz="8400"/>
            </a:lvl1pPr>
          </a:lstStyle>
          <a:p>
            <a:pPr/>
            <a:r>
              <a:t>Title Text</a:t>
            </a:r>
          </a:p>
        </p:txBody>
      </p:sp>
      <p:sp>
        <p:nvSpPr>
          <p:cNvPr id="40" name="Body Level One…"/>
          <p:cNvSpPr txBox="1"/>
          <p:nvPr>
            <p:ph type="body" sz="quarter" idx="1"/>
          </p:nvPr>
        </p:nvSpPr>
        <p:spPr>
          <a:xfrm>
            <a:off x="1651000" y="6527800"/>
            <a:ext cx="10223500" cy="5727700"/>
          </a:xfrm>
          <a:prstGeom prst="rect">
            <a:avLst/>
          </a:prstGeom>
        </p:spPr>
        <p:txBody>
          <a:bodyPr anchor="t"/>
          <a:lstStyle>
            <a:lvl1pPr marL="0" indent="0" algn="ctr">
              <a:spcBef>
                <a:spcPts val="0"/>
              </a:spcBef>
              <a:buSzTx/>
              <a:buNone/>
              <a:defRPr sz="5400"/>
            </a:lvl1pPr>
            <a:lvl2pPr marL="0" indent="0" algn="ctr">
              <a:spcBef>
                <a:spcPts val="0"/>
              </a:spcBef>
              <a:buSzTx/>
              <a:buNone/>
              <a:defRPr sz="5400"/>
            </a:lvl2pPr>
            <a:lvl3pPr marL="0" indent="0" algn="ctr">
              <a:spcBef>
                <a:spcPts val="0"/>
              </a:spcBef>
              <a:buSzTx/>
              <a:buNone/>
              <a:defRPr sz="5400"/>
            </a:lvl3pPr>
            <a:lvl4pPr marL="0" indent="0" algn="ctr">
              <a:spcBef>
                <a:spcPts val="0"/>
              </a:spcBef>
              <a:buSzTx/>
              <a:buNone/>
              <a:defRPr sz="5400"/>
            </a:lvl4pPr>
            <a:lvl5pPr marL="0" indent="0" algn="ctr">
              <a:spcBef>
                <a:spcPts val="0"/>
              </a:spcBef>
              <a:buSzTx/>
              <a:buNone/>
              <a:defRPr sz="5400"/>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Top">
    <p:spTree>
      <p:nvGrpSpPr>
        <p:cNvPr id="1" name=""/>
        <p:cNvGrpSpPr/>
        <p:nvPr/>
      </p:nvGrpSpPr>
      <p:grpSpPr>
        <a:xfrm>
          <a:off x="0" y="0"/>
          <a:ext cx="0" cy="0"/>
          <a:chOff x="0" y="0"/>
          <a:chExt cx="0" cy="0"/>
        </a:xfrm>
      </p:grpSpPr>
      <p:sp>
        <p:nvSpPr>
          <p:cNvPr id="48" name="Title Text"/>
          <p:cNvSpPr txBox="1"/>
          <p:nvPr>
            <p:ph type="title"/>
          </p:nvPr>
        </p:nvSpPr>
        <p:spPr>
          <a:prstGeom prst="rect">
            <a:avLst/>
          </a:prstGeom>
        </p:spPr>
        <p:txBody>
          <a:bodyPr/>
          <a:lstStyle/>
          <a:p>
            <a:pPr/>
            <a:r>
              <a:t>Title Text</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56" name="Title Text"/>
          <p:cNvSpPr txBox="1"/>
          <p:nvPr>
            <p:ph type="title"/>
          </p:nvPr>
        </p:nvSpPr>
        <p:spPr>
          <a:prstGeom prst="rect">
            <a:avLst/>
          </a:prstGeom>
        </p:spPr>
        <p:txBody>
          <a:bodyPr/>
          <a:lstStyle/>
          <a:p>
            <a:pPr/>
            <a:r>
              <a:t>Title Text</a:t>
            </a:r>
          </a:p>
        </p:txBody>
      </p:sp>
      <p:sp>
        <p:nvSpPr>
          <p:cNvPr id="57" name="Body Level One…"/>
          <p:cNvSpPr txBox="1"/>
          <p:nvPr>
            <p:ph type="body" idx="1"/>
          </p:nvPr>
        </p:nvSpPr>
        <p:spPr>
          <a:prstGeom prst="rect">
            <a:avLst/>
          </a:prstGeom>
        </p:spPr>
        <p:txBody>
          <a:bodyPr/>
          <a:lstStyle>
            <a:lvl1pPr>
              <a:defRPr sz="4800"/>
            </a:lvl1pPr>
            <a:lvl2pPr>
              <a:defRPr sz="4800"/>
            </a:lvl2pPr>
            <a:lvl3pPr>
              <a:defRPr sz="4800"/>
            </a:lvl3pPr>
            <a:lvl4pPr>
              <a:defRPr sz="4800"/>
            </a:lvl4pPr>
            <a:lvl5pPr>
              <a:defRPr sz="4800"/>
            </a:lvl5pPr>
          </a:lstStyle>
          <a:p>
            <a:pPr/>
            <a:r>
              <a:t>Body Level One</a:t>
            </a:r>
          </a:p>
          <a:p>
            <a:pPr lvl="1"/>
            <a:r>
              <a:t>Body Level Two</a:t>
            </a:r>
          </a:p>
          <a:p>
            <a:pPr lvl="2"/>
            <a:r>
              <a:t>Body Level Three</a:t>
            </a:r>
          </a:p>
          <a:p>
            <a:pPr lvl="3"/>
            <a:r>
              <a:t>Body Level Four</a:t>
            </a:r>
          </a:p>
          <a:p>
            <a:pPr lvl="4"/>
            <a:r>
              <a:t>Body Level Five</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5" name="532205080_1647x1098.jpg"/>
          <p:cNvSpPr/>
          <p:nvPr>
            <p:ph type="pic" sz="half" idx="21"/>
          </p:nvPr>
        </p:nvSpPr>
        <p:spPr>
          <a:xfrm>
            <a:off x="10960100" y="3149600"/>
            <a:ext cx="13944600" cy="9296400"/>
          </a:xfrm>
          <a:prstGeom prst="rect">
            <a:avLst/>
          </a:prstGeom>
        </p:spPr>
        <p:txBody>
          <a:bodyPr lIns="91439" tIns="45719" rIns="91439" bIns="45719" anchor="t">
            <a:noAutofit/>
          </a:bodyPr>
          <a:lstStyle/>
          <a:p>
            <a:pPr/>
          </a:p>
        </p:txBody>
      </p:sp>
      <p:sp>
        <p:nvSpPr>
          <p:cNvPr id="66" name="Title Text"/>
          <p:cNvSpPr txBox="1"/>
          <p:nvPr>
            <p:ph type="title"/>
          </p:nvPr>
        </p:nvSpPr>
        <p:spPr>
          <a:prstGeom prst="rect">
            <a:avLst/>
          </a:prstGeom>
        </p:spPr>
        <p:txBody>
          <a:bodyPr/>
          <a:lstStyle/>
          <a:p>
            <a:pPr/>
            <a:r>
              <a:t>Title Text</a:t>
            </a:r>
          </a:p>
        </p:txBody>
      </p:sp>
      <p:sp>
        <p:nvSpPr>
          <p:cNvPr id="67" name="Body Level One…"/>
          <p:cNvSpPr txBox="1"/>
          <p:nvPr>
            <p:ph type="body" sz="half" idx="1"/>
          </p:nvPr>
        </p:nvSpPr>
        <p:spPr>
          <a:xfrm>
            <a:off x="1689100" y="3149600"/>
            <a:ext cx="10223500" cy="9296400"/>
          </a:xfrm>
          <a:prstGeom prst="rect">
            <a:avLst/>
          </a:prstGeom>
        </p:spPr>
        <p:txBody>
          <a:bodyPr/>
          <a:lstStyle>
            <a:lvl1pPr marL="558800" indent="-558800">
              <a:spcBef>
                <a:spcPts val="4500"/>
              </a:spcBef>
              <a:defRPr sz="3800"/>
            </a:lvl1pPr>
            <a:lvl2pPr marL="1117600" indent="-558800">
              <a:spcBef>
                <a:spcPts val="4500"/>
              </a:spcBef>
              <a:defRPr sz="3800"/>
            </a:lvl2pPr>
            <a:lvl3pPr marL="1676400" indent="-558800">
              <a:spcBef>
                <a:spcPts val="4500"/>
              </a:spcBef>
              <a:defRPr sz="3800"/>
            </a:lvl3pPr>
            <a:lvl4pPr marL="2235200" indent="-558800">
              <a:spcBef>
                <a:spcPts val="4500"/>
              </a:spcBef>
              <a:defRPr sz="3800"/>
            </a:lvl4pPr>
            <a:lvl5pPr marL="2794000" indent="-558800">
              <a:spcBef>
                <a:spcPts val="4500"/>
              </a:spcBef>
              <a:defRPr sz="3800"/>
            </a:lvl5pPr>
          </a:lstStyle>
          <a:p>
            <a:pPr/>
            <a:r>
              <a:t>Body Level One</a:t>
            </a:r>
          </a:p>
          <a:p>
            <a:pPr lvl="1"/>
            <a:r>
              <a:t>Body Level Two</a:t>
            </a:r>
          </a:p>
          <a:p>
            <a:pPr lvl="2"/>
            <a:r>
              <a:t>Body Level Three</a:t>
            </a:r>
          </a:p>
          <a:p>
            <a:pPr lvl="3"/>
            <a:r>
              <a:t>Body Level Four</a:t>
            </a:r>
          </a:p>
          <a:p>
            <a:pPr lvl="4"/>
            <a:r>
              <a:t>Body Level Five</a:t>
            </a:r>
          </a:p>
        </p:txBody>
      </p:sp>
      <p:sp>
        <p:nvSpPr>
          <p:cNvPr id="6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75" name="Body Level One…"/>
          <p:cNvSpPr txBox="1"/>
          <p:nvPr>
            <p:ph type="body" idx="1"/>
          </p:nvPr>
        </p:nvSpPr>
        <p:spPr>
          <a:xfrm>
            <a:off x="1689100" y="1778000"/>
            <a:ext cx="21005800" cy="10160000"/>
          </a:xfrm>
          <a:prstGeom prst="rect">
            <a:avLst/>
          </a:prstGeom>
        </p:spPr>
        <p:txBody>
          <a:bodyPr/>
          <a:lstStyle>
            <a:lvl1pPr>
              <a:defRPr sz="4800"/>
            </a:lvl1pPr>
            <a:lvl2pPr>
              <a:defRPr sz="4800"/>
            </a:lvl2pPr>
            <a:lvl3pPr>
              <a:defRPr sz="4800"/>
            </a:lvl3pPr>
            <a:lvl4pPr>
              <a:defRPr sz="4800"/>
            </a:lvl4pPr>
            <a:lvl5pPr>
              <a:defRPr sz="4800"/>
            </a:lvl5pPr>
          </a:lstStyle>
          <a:p>
            <a:pPr/>
            <a:r>
              <a:t>Body Level One</a:t>
            </a:r>
          </a:p>
          <a:p>
            <a:pPr lvl="1"/>
            <a:r>
              <a:t>Body Level Two</a:t>
            </a:r>
          </a:p>
          <a:p>
            <a:pPr lvl="2"/>
            <a:r>
              <a:t>Body Level Three</a:t>
            </a:r>
          </a:p>
          <a:p>
            <a:pPr lvl="3"/>
            <a:r>
              <a:t>Body Level Four</a:t>
            </a:r>
          </a:p>
          <a:p>
            <a:pPr lvl="4"/>
            <a:r>
              <a:t>Body Level Five</a:t>
            </a: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83" name="532205080_1647x1098.jpg"/>
          <p:cNvSpPr/>
          <p:nvPr>
            <p:ph type="pic" sz="quarter" idx="21"/>
          </p:nvPr>
        </p:nvSpPr>
        <p:spPr>
          <a:xfrm>
            <a:off x="15300325" y="7048500"/>
            <a:ext cx="8324850" cy="5549900"/>
          </a:xfrm>
          <a:prstGeom prst="rect">
            <a:avLst/>
          </a:prstGeom>
        </p:spPr>
        <p:txBody>
          <a:bodyPr lIns="91439" tIns="45719" rIns="91439" bIns="45719" anchor="t">
            <a:noAutofit/>
          </a:bodyPr>
          <a:lstStyle/>
          <a:p>
            <a:pPr/>
          </a:p>
        </p:txBody>
      </p:sp>
      <p:sp>
        <p:nvSpPr>
          <p:cNvPr id="84" name="532204087_1355x1355.jpg"/>
          <p:cNvSpPr/>
          <p:nvPr>
            <p:ph type="pic" sz="quarter" idx="22"/>
          </p:nvPr>
        </p:nvSpPr>
        <p:spPr>
          <a:xfrm>
            <a:off x="15760700" y="863600"/>
            <a:ext cx="7404100" cy="7404100"/>
          </a:xfrm>
          <a:prstGeom prst="rect">
            <a:avLst/>
          </a:prstGeom>
        </p:spPr>
        <p:txBody>
          <a:bodyPr lIns="91439" tIns="45719" rIns="91439" bIns="45719" anchor="t">
            <a:noAutofit/>
          </a:bodyPr>
          <a:lstStyle/>
          <a:p>
            <a:pPr/>
          </a:p>
        </p:txBody>
      </p:sp>
      <p:sp>
        <p:nvSpPr>
          <p:cNvPr id="85" name="532241774_2880x1920.jpg"/>
          <p:cNvSpPr/>
          <p:nvPr>
            <p:ph type="pic" idx="23"/>
          </p:nvPr>
        </p:nvSpPr>
        <p:spPr>
          <a:xfrm>
            <a:off x="-990600" y="1130300"/>
            <a:ext cx="17202150" cy="11468100"/>
          </a:xfrm>
          <a:prstGeom prst="rect">
            <a:avLst/>
          </a:prstGeom>
        </p:spPr>
        <p:txBody>
          <a:bodyPr lIns="91439" tIns="45719" rIns="91439" bIns="45719" anchor="t">
            <a:noAutofit/>
          </a:bodyPr>
          <a:lstStyle/>
          <a:p>
            <a:pP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1689100" y="355600"/>
            <a:ext cx="21005800" cy="2286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Body Level One…"/>
          <p:cNvSpPr txBox="1"/>
          <p:nvPr>
            <p:ph type="body" idx="1"/>
          </p:nvPr>
        </p:nvSpPr>
        <p:spPr>
          <a:xfrm>
            <a:off x="1689100" y="3149600"/>
            <a:ext cx="21005800" cy="92964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11959031" y="13081000"/>
            <a:ext cx="453238" cy="461059"/>
          </a:xfrm>
          <a:prstGeom prst="rect">
            <a:avLst/>
          </a:prstGeom>
          <a:ln w="12700">
            <a:miter lim="400000"/>
          </a:ln>
        </p:spPr>
        <p:txBody>
          <a:bodyPr wrap="none" lIns="50800" tIns="50800" rIns="50800" bIns="50800">
            <a:spAutoFit/>
          </a:bodyPr>
          <a:lstStyle>
            <a:lvl1pPr>
              <a:defRPr b="0" sz="2400">
                <a:latin typeface="Helvetica Neue Light"/>
                <a:ea typeface="Helvetica Neue Light"/>
                <a:cs typeface="Helvetica Neue Light"/>
                <a:sym typeface="Helvetica Neue Light"/>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mn-lt"/>
          <a:ea typeface="+mn-ea"/>
          <a:cs typeface="+mn-cs"/>
          <a:sym typeface="Helvetica Neue Medium"/>
        </a:defRPr>
      </a:lvl1pPr>
      <a:lvl2pPr marL="0" marR="0" indent="45720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mn-lt"/>
          <a:ea typeface="+mn-ea"/>
          <a:cs typeface="+mn-cs"/>
          <a:sym typeface="Helvetica Neue Medium"/>
        </a:defRPr>
      </a:lvl2pPr>
      <a:lvl3pPr marL="0" marR="0" indent="91440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mn-lt"/>
          <a:ea typeface="+mn-ea"/>
          <a:cs typeface="+mn-cs"/>
          <a:sym typeface="Helvetica Neue Medium"/>
        </a:defRPr>
      </a:lvl3pPr>
      <a:lvl4pPr marL="0" marR="0" indent="137160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mn-lt"/>
          <a:ea typeface="+mn-ea"/>
          <a:cs typeface="+mn-cs"/>
          <a:sym typeface="Helvetica Neue Medium"/>
        </a:defRPr>
      </a:lvl4pPr>
      <a:lvl5pPr marL="0" marR="0" indent="182880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mn-lt"/>
          <a:ea typeface="+mn-ea"/>
          <a:cs typeface="+mn-cs"/>
          <a:sym typeface="Helvetica Neue Medium"/>
        </a:defRPr>
      </a:lvl5pPr>
      <a:lvl6pPr marL="0" marR="0" indent="228600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mn-lt"/>
          <a:ea typeface="+mn-ea"/>
          <a:cs typeface="+mn-cs"/>
          <a:sym typeface="Helvetica Neue Medium"/>
        </a:defRPr>
      </a:lvl6pPr>
      <a:lvl7pPr marL="0" marR="0" indent="274320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mn-lt"/>
          <a:ea typeface="+mn-ea"/>
          <a:cs typeface="+mn-cs"/>
          <a:sym typeface="Helvetica Neue Medium"/>
        </a:defRPr>
      </a:lvl7pPr>
      <a:lvl8pPr marL="0" marR="0" indent="320040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mn-lt"/>
          <a:ea typeface="+mn-ea"/>
          <a:cs typeface="+mn-cs"/>
          <a:sym typeface="Helvetica Neue Medium"/>
        </a:defRPr>
      </a:lvl8pPr>
      <a:lvl9pPr marL="0" marR="0" indent="365760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mn-lt"/>
          <a:ea typeface="+mn-ea"/>
          <a:cs typeface="+mn-cs"/>
          <a:sym typeface="Helvetica Neue Medium"/>
        </a:defRPr>
      </a:lvl9pPr>
    </p:titleStyle>
    <p:bodyStyle>
      <a:lvl1pPr marL="635000" marR="0" indent="-635000" algn="l" defTabSz="825500" latinLnBrk="0">
        <a:lnSpc>
          <a:spcPct val="100000"/>
        </a:lnSpc>
        <a:spcBef>
          <a:spcPts val="5900"/>
        </a:spcBef>
        <a:spcAft>
          <a:spcPts val="0"/>
        </a:spcAft>
        <a:buClrTx/>
        <a:buSzPct val="125000"/>
        <a:buFontTx/>
        <a:buChar char="•"/>
        <a:tabLst/>
        <a:defRPr b="0" baseline="0" cap="none" i="0" spc="0" strike="noStrike" sz="5200" u="none">
          <a:solidFill>
            <a:srgbClr val="000000"/>
          </a:solidFill>
          <a:uFillTx/>
          <a:latin typeface="Helvetica Neue"/>
          <a:ea typeface="Helvetica Neue"/>
          <a:cs typeface="Helvetica Neue"/>
          <a:sym typeface="Helvetica Neue"/>
        </a:defRPr>
      </a:lvl1pPr>
      <a:lvl2pPr marL="1270000" marR="0" indent="-635000" algn="l" defTabSz="825500" latinLnBrk="0">
        <a:lnSpc>
          <a:spcPct val="100000"/>
        </a:lnSpc>
        <a:spcBef>
          <a:spcPts val="5900"/>
        </a:spcBef>
        <a:spcAft>
          <a:spcPts val="0"/>
        </a:spcAft>
        <a:buClrTx/>
        <a:buSzPct val="125000"/>
        <a:buFontTx/>
        <a:buChar char="•"/>
        <a:tabLst/>
        <a:defRPr b="0" baseline="0" cap="none" i="0" spc="0" strike="noStrike" sz="5200" u="none">
          <a:solidFill>
            <a:srgbClr val="000000"/>
          </a:solidFill>
          <a:uFillTx/>
          <a:latin typeface="Helvetica Neue"/>
          <a:ea typeface="Helvetica Neue"/>
          <a:cs typeface="Helvetica Neue"/>
          <a:sym typeface="Helvetica Neue"/>
        </a:defRPr>
      </a:lvl2pPr>
      <a:lvl3pPr marL="1905000" marR="0" indent="-635000" algn="l" defTabSz="825500" latinLnBrk="0">
        <a:lnSpc>
          <a:spcPct val="100000"/>
        </a:lnSpc>
        <a:spcBef>
          <a:spcPts val="5900"/>
        </a:spcBef>
        <a:spcAft>
          <a:spcPts val="0"/>
        </a:spcAft>
        <a:buClrTx/>
        <a:buSzPct val="125000"/>
        <a:buFontTx/>
        <a:buChar char="•"/>
        <a:tabLst/>
        <a:defRPr b="0" baseline="0" cap="none" i="0" spc="0" strike="noStrike" sz="5200" u="none">
          <a:solidFill>
            <a:srgbClr val="000000"/>
          </a:solidFill>
          <a:uFillTx/>
          <a:latin typeface="Helvetica Neue"/>
          <a:ea typeface="Helvetica Neue"/>
          <a:cs typeface="Helvetica Neue"/>
          <a:sym typeface="Helvetica Neue"/>
        </a:defRPr>
      </a:lvl3pPr>
      <a:lvl4pPr marL="2540000" marR="0" indent="-635000" algn="l" defTabSz="825500" latinLnBrk="0">
        <a:lnSpc>
          <a:spcPct val="100000"/>
        </a:lnSpc>
        <a:spcBef>
          <a:spcPts val="5900"/>
        </a:spcBef>
        <a:spcAft>
          <a:spcPts val="0"/>
        </a:spcAft>
        <a:buClrTx/>
        <a:buSzPct val="125000"/>
        <a:buFontTx/>
        <a:buChar char="•"/>
        <a:tabLst/>
        <a:defRPr b="0" baseline="0" cap="none" i="0" spc="0" strike="noStrike" sz="5200" u="none">
          <a:solidFill>
            <a:srgbClr val="000000"/>
          </a:solidFill>
          <a:uFillTx/>
          <a:latin typeface="Helvetica Neue"/>
          <a:ea typeface="Helvetica Neue"/>
          <a:cs typeface="Helvetica Neue"/>
          <a:sym typeface="Helvetica Neue"/>
        </a:defRPr>
      </a:lvl4pPr>
      <a:lvl5pPr marL="3175000" marR="0" indent="-635000" algn="l" defTabSz="825500" latinLnBrk="0">
        <a:lnSpc>
          <a:spcPct val="100000"/>
        </a:lnSpc>
        <a:spcBef>
          <a:spcPts val="5900"/>
        </a:spcBef>
        <a:spcAft>
          <a:spcPts val="0"/>
        </a:spcAft>
        <a:buClrTx/>
        <a:buSzPct val="125000"/>
        <a:buFontTx/>
        <a:buChar char="•"/>
        <a:tabLst/>
        <a:defRPr b="0" baseline="0" cap="none" i="0" spc="0" strike="noStrike" sz="5200" u="none">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b="0" baseline="0" cap="none" i="0" spc="0" strike="noStrike" sz="5200" u="none">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b="0" baseline="0" cap="none" i="0" spc="0" strike="noStrike" sz="5200" u="none">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b="0" baseline="0" cap="none" i="0" spc="0" strike="noStrike" sz="5200" u="none">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b="0" baseline="0" cap="none" i="0" spc="0" strike="noStrike" sz="5200" u="none">
          <a:solidFill>
            <a:srgbClr val="000000"/>
          </a:solidFill>
          <a:uFillTx/>
          <a:latin typeface="Helvetica Neue"/>
          <a:ea typeface="Helvetica Neue"/>
          <a:cs typeface="Helvetica Neue"/>
          <a:sym typeface="Helvetica Neue"/>
        </a:defRPr>
      </a:lvl9pPr>
    </p:bodyStyle>
    <p:otherStyle>
      <a:lvl1pPr marL="0" marR="0" indent="0" algn="ctr" defTabSz="825500" rtl="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1pPr>
      <a:lvl2pPr marL="0" marR="0" indent="457200" algn="ctr" defTabSz="825500" rtl="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2pPr>
      <a:lvl3pPr marL="0" marR="0" indent="914400" algn="ctr" defTabSz="825500" rtl="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3pPr>
      <a:lvl4pPr marL="0" marR="0" indent="1371600" algn="ctr" defTabSz="825500" rtl="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4pPr>
      <a:lvl5pPr marL="0" marR="0" indent="1828800" algn="ctr" defTabSz="825500" rtl="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5pPr>
      <a:lvl6pPr marL="0" marR="0" indent="2286000" algn="ctr" defTabSz="825500" rtl="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6pPr>
      <a:lvl7pPr marL="0" marR="0" indent="2743200" algn="ctr" defTabSz="825500" rtl="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7pPr>
      <a:lvl8pPr marL="0" marR="0" indent="3200400" algn="ctr" defTabSz="825500" rtl="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8pPr>
      <a:lvl9pPr marL="0" marR="0" indent="3657600" algn="ctr" defTabSz="825500" rtl="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What Shall We Do?"/>
          <p:cNvSpPr txBox="1"/>
          <p:nvPr>
            <p:ph type="ctrTitle"/>
          </p:nvPr>
        </p:nvSpPr>
        <p:spPr>
          <a:xfrm>
            <a:off x="1778000" y="1326187"/>
            <a:ext cx="20828000" cy="11063626"/>
          </a:xfrm>
          <a:prstGeom prst="rect">
            <a:avLst/>
          </a:prstGeom>
        </p:spPr>
        <p:txBody>
          <a:bodyPr anchor="t"/>
          <a:lstStyle>
            <a:lvl1pPr defTabSz="457200">
              <a:defRPr b="1" sz="8900" u="sng">
                <a:solidFill>
                  <a:schemeClr val="accent5">
                    <a:lumOff val="-29866"/>
                  </a:schemeClr>
                </a:solidFill>
                <a:latin typeface="Times Roman"/>
                <a:ea typeface="Times Roman"/>
                <a:cs typeface="Times Roman"/>
                <a:sym typeface="Times Roman"/>
              </a:defRPr>
            </a:lvl1pPr>
          </a:lstStyle>
          <a:p>
            <a:pPr/>
            <a:r>
              <a:t>What Shall We Do?</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7" name="–––––––––––––––––––––––––––––––––––––…"/>
          <p:cNvSpPr txBox="1"/>
          <p:nvPr>
            <p:ph type="ctrTitle"/>
          </p:nvPr>
        </p:nvSpPr>
        <p:spPr>
          <a:xfrm>
            <a:off x="1778000" y="1326187"/>
            <a:ext cx="20828000" cy="11063626"/>
          </a:xfrm>
          <a:prstGeom prst="rect">
            <a:avLst/>
          </a:prstGeom>
        </p:spPr>
        <p:txBody>
          <a:bodyPr anchor="t"/>
          <a:lstStyle/>
          <a:p>
            <a:pPr algn="l" defTabSz="457200">
              <a:defRPr b="1" sz="5800">
                <a:solidFill>
                  <a:srgbClr val="941100"/>
                </a:solidFill>
                <a:latin typeface="Times Roman"/>
                <a:ea typeface="Times Roman"/>
                <a:cs typeface="Times Roman"/>
                <a:sym typeface="Times Roman"/>
              </a:defRPr>
            </a:pPr>
            <a:r>
              <a:t>–––––––––––––––––––––––––––––––––––––</a:t>
            </a:r>
          </a:p>
          <a:p>
            <a:pPr algn="l" defTabSz="457200">
              <a:defRPr b="1" sz="5800" u="sng">
                <a:latin typeface="Times Roman"/>
                <a:ea typeface="Times Roman"/>
                <a:cs typeface="Times Roman"/>
                <a:sym typeface="Times Roman"/>
              </a:defRPr>
            </a:pPr>
            <a:r>
              <a:rPr>
                <a:solidFill>
                  <a:srgbClr val="AE1916"/>
                </a:solidFill>
              </a:rPr>
              <a:t>H</a:t>
            </a:r>
            <a:r>
              <a:t>. </a:t>
            </a:r>
            <a:r>
              <a:rPr b="0"/>
              <a:t>umility</a:t>
            </a:r>
            <a:r>
              <a:t>	</a:t>
            </a:r>
            <a:r>
              <a:rPr>
                <a:solidFill>
                  <a:srgbClr val="175778"/>
                </a:solidFill>
              </a:rPr>
              <a:t>E</a:t>
            </a:r>
            <a:r>
              <a:t>. </a:t>
            </a:r>
            <a:r>
              <a:rPr b="0"/>
              <a:t>ncourage</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9" name="–––––––––––––––––––––––––––––––––––––…"/>
          <p:cNvSpPr txBox="1"/>
          <p:nvPr>
            <p:ph type="ctrTitle"/>
          </p:nvPr>
        </p:nvSpPr>
        <p:spPr>
          <a:xfrm>
            <a:off x="1778000" y="1326187"/>
            <a:ext cx="20828000" cy="11063626"/>
          </a:xfrm>
          <a:prstGeom prst="rect">
            <a:avLst/>
          </a:prstGeom>
        </p:spPr>
        <p:txBody>
          <a:bodyPr anchor="t"/>
          <a:lstStyle/>
          <a:p>
            <a:pPr algn="l" defTabSz="457200">
              <a:defRPr b="1" sz="5800">
                <a:solidFill>
                  <a:srgbClr val="941100"/>
                </a:solidFill>
                <a:latin typeface="Times Roman"/>
                <a:ea typeface="Times Roman"/>
                <a:cs typeface="Times Roman"/>
                <a:sym typeface="Times Roman"/>
              </a:defRPr>
            </a:pPr>
            <a:r>
              <a:t>–––––––––––––––––––––––––––––––––––––</a:t>
            </a:r>
          </a:p>
          <a:p>
            <a:pPr algn="l" defTabSz="457200">
              <a:defRPr b="1" sz="5800" u="sng">
                <a:latin typeface="Times Roman"/>
                <a:ea typeface="Times Roman"/>
                <a:cs typeface="Times Roman"/>
                <a:sym typeface="Times Roman"/>
              </a:defRPr>
            </a:pPr>
            <a:r>
              <a:rPr>
                <a:solidFill>
                  <a:srgbClr val="AE1916"/>
                </a:solidFill>
              </a:rPr>
              <a:t>H</a:t>
            </a:r>
            <a:r>
              <a:t>. </a:t>
            </a:r>
            <a:r>
              <a:rPr b="0"/>
              <a:t>umility</a:t>
            </a:r>
            <a:r>
              <a:t>	</a:t>
            </a:r>
            <a:r>
              <a:rPr>
                <a:solidFill>
                  <a:srgbClr val="175778"/>
                </a:solidFill>
              </a:rPr>
              <a:t>E</a:t>
            </a:r>
            <a:r>
              <a:t>. </a:t>
            </a:r>
            <a:r>
              <a:rPr b="0"/>
              <a:t>ncourage</a:t>
            </a:r>
          </a:p>
          <a:p>
            <a:pPr algn="l" defTabSz="457200">
              <a:defRPr b="1" sz="4800" u="sng">
                <a:solidFill>
                  <a:srgbClr val="FF2600"/>
                </a:solidFill>
                <a:latin typeface="Times Roman"/>
                <a:ea typeface="Times Roman"/>
                <a:cs typeface="Times Roman"/>
                <a:sym typeface="Times Roman"/>
              </a:defRPr>
            </a:pPr>
            <a:r>
              <a:t>• Luke 18:14</a:t>
            </a:r>
          </a:p>
          <a:p>
            <a:pPr algn="l" defTabSz="457200">
              <a:defRPr sz="4800">
                <a:latin typeface="Times Roman"/>
                <a:ea typeface="Times Roman"/>
                <a:cs typeface="Times Roman"/>
                <a:sym typeface="Times Roman"/>
              </a:defRPr>
            </a:pPr>
            <a:r>
              <a:rPr b="1">
                <a:solidFill>
                  <a:srgbClr val="0433FF"/>
                </a:solidFill>
              </a:rPr>
              <a:t>14</a:t>
            </a:r>
            <a:r>
              <a:t> "I tell you, this man went to his house justified rather than the other; for everyone who exalts himself will be humbled, but he who humbles himself will be exalted."</a:t>
            </a:r>
          </a:p>
          <a:p>
            <a:pPr algn="l" defTabSz="457200">
              <a:defRPr b="1" sz="4800" u="sng">
                <a:solidFill>
                  <a:srgbClr val="FF2600"/>
                </a:solidFill>
                <a:latin typeface="Times Roman"/>
                <a:ea typeface="Times Roman"/>
                <a:cs typeface="Times Roman"/>
                <a:sym typeface="Times Roman"/>
              </a:defRPr>
            </a:pPr>
            <a:r>
              <a:t>• James 4:10</a:t>
            </a:r>
          </a:p>
          <a:p>
            <a:pPr algn="l" defTabSz="457200">
              <a:defRPr sz="4800">
                <a:latin typeface="Times Roman"/>
                <a:ea typeface="Times Roman"/>
                <a:cs typeface="Times Roman"/>
                <a:sym typeface="Times Roman"/>
              </a:defRPr>
            </a:pPr>
            <a:r>
              <a:rPr b="1">
                <a:solidFill>
                  <a:srgbClr val="0433FF"/>
                </a:solidFill>
              </a:rPr>
              <a:t>10</a:t>
            </a:r>
            <a:r>
              <a:t> Humble yourselves in the presence of the Lord, and He will exalt you.</a:t>
            </a:r>
          </a:p>
          <a:p>
            <a:pPr algn="l" defTabSz="457200">
              <a:defRPr b="1" sz="4800" u="sng">
                <a:solidFill>
                  <a:srgbClr val="FF2600"/>
                </a:solidFill>
                <a:latin typeface="Times Roman"/>
                <a:ea typeface="Times Roman"/>
                <a:cs typeface="Times Roman"/>
                <a:sym typeface="Times Roman"/>
              </a:defRPr>
            </a:pPr>
            <a:r>
              <a:t>• 1 Peter 5:6</a:t>
            </a:r>
          </a:p>
          <a:p>
            <a:pPr algn="l" defTabSz="457200">
              <a:defRPr sz="4800">
                <a:latin typeface="Times Roman"/>
                <a:ea typeface="Times Roman"/>
                <a:cs typeface="Times Roman"/>
                <a:sym typeface="Times Roman"/>
              </a:defRPr>
            </a:pPr>
            <a:r>
              <a:rPr b="1">
                <a:solidFill>
                  <a:srgbClr val="0433FF"/>
                </a:solidFill>
              </a:rPr>
              <a:t>6</a:t>
            </a:r>
            <a:r>
              <a:t> Therefore humble yourselves under the mighty hand of God, that He may exalt you at the proper time,</a:t>
            </a:r>
          </a:p>
          <a:p>
            <a:pPr algn="l" defTabSz="457200">
              <a:defRPr b="1" sz="4800" u="sng">
                <a:solidFill>
                  <a:srgbClr val="FF2600"/>
                </a:solidFill>
                <a:latin typeface="Times Roman"/>
                <a:ea typeface="Times Roman"/>
                <a:cs typeface="Times Roman"/>
                <a:sym typeface="Times Roman"/>
              </a:defRPr>
            </a:pPr>
            <a:r>
              <a:t>• 1 Thessalonians 5:11</a:t>
            </a:r>
          </a:p>
          <a:p>
            <a:pPr algn="l" defTabSz="457200">
              <a:defRPr sz="4800">
                <a:latin typeface="Times Roman"/>
                <a:ea typeface="Times Roman"/>
                <a:cs typeface="Times Roman"/>
                <a:sym typeface="Times Roman"/>
              </a:defRPr>
            </a:pPr>
            <a:r>
              <a:rPr b="1">
                <a:solidFill>
                  <a:srgbClr val="0433FF"/>
                </a:solidFill>
              </a:rPr>
              <a:t>11</a:t>
            </a:r>
            <a:r>
              <a:t> Therefore encourage one another and build up one another, just as you also are doing.</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1" name="–––––––––––––––––––––––––––––––––––––…"/>
          <p:cNvSpPr txBox="1"/>
          <p:nvPr>
            <p:ph type="ctrTitle"/>
          </p:nvPr>
        </p:nvSpPr>
        <p:spPr>
          <a:xfrm>
            <a:off x="1778000" y="1326187"/>
            <a:ext cx="20828000" cy="11063626"/>
          </a:xfrm>
          <a:prstGeom prst="rect">
            <a:avLst/>
          </a:prstGeom>
        </p:spPr>
        <p:txBody>
          <a:bodyPr anchor="t"/>
          <a:lstStyle/>
          <a:p>
            <a:pPr algn="l" defTabSz="457200">
              <a:defRPr b="1" sz="6000">
                <a:solidFill>
                  <a:srgbClr val="941100"/>
                </a:solidFill>
                <a:latin typeface="Times Roman"/>
                <a:ea typeface="Times Roman"/>
                <a:cs typeface="Times Roman"/>
                <a:sym typeface="Times Roman"/>
              </a:defRPr>
            </a:pPr>
            <a:r>
              <a:t>–––––––––––––––––––––––––––––––––––––</a:t>
            </a:r>
          </a:p>
          <a:p>
            <a:pPr algn="l" defTabSz="457200">
              <a:defRPr b="1" sz="6000" u="sng">
                <a:latin typeface="Times Roman"/>
                <a:ea typeface="Times Roman"/>
                <a:cs typeface="Times Roman"/>
                <a:sym typeface="Times Roman"/>
              </a:defRPr>
            </a:pPr>
            <a:r>
              <a:rPr>
                <a:solidFill>
                  <a:srgbClr val="AE1916"/>
                </a:solidFill>
              </a:rPr>
              <a:t>U</a:t>
            </a:r>
            <a:r>
              <a:t>. </a:t>
            </a:r>
            <a:r>
              <a:rPr b="0"/>
              <a:t>nknowing</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3" name="–––––––––––––––––––––––––––––––––––––…"/>
          <p:cNvSpPr txBox="1"/>
          <p:nvPr>
            <p:ph type="ctrTitle"/>
          </p:nvPr>
        </p:nvSpPr>
        <p:spPr>
          <a:xfrm>
            <a:off x="1778000" y="1326187"/>
            <a:ext cx="20828000" cy="11063626"/>
          </a:xfrm>
          <a:prstGeom prst="rect">
            <a:avLst/>
          </a:prstGeom>
        </p:spPr>
        <p:txBody>
          <a:bodyPr anchor="t"/>
          <a:lstStyle/>
          <a:p>
            <a:pPr algn="l" defTabSz="457200">
              <a:defRPr b="1" sz="6000">
                <a:solidFill>
                  <a:srgbClr val="941100"/>
                </a:solidFill>
                <a:latin typeface="Times Roman"/>
                <a:ea typeface="Times Roman"/>
                <a:cs typeface="Times Roman"/>
                <a:sym typeface="Times Roman"/>
              </a:defRPr>
            </a:pPr>
            <a:r>
              <a:t>–––––––––––––––––––––––––––––––––––––</a:t>
            </a:r>
          </a:p>
          <a:p>
            <a:pPr algn="l" defTabSz="457200">
              <a:defRPr b="1" sz="6000" u="sng">
                <a:latin typeface="Times Roman"/>
                <a:ea typeface="Times Roman"/>
                <a:cs typeface="Times Roman"/>
                <a:sym typeface="Times Roman"/>
              </a:defRPr>
            </a:pPr>
            <a:r>
              <a:rPr>
                <a:solidFill>
                  <a:srgbClr val="AE1916"/>
                </a:solidFill>
              </a:rPr>
              <a:t>U</a:t>
            </a:r>
            <a:r>
              <a:t>. </a:t>
            </a:r>
            <a:r>
              <a:rPr b="0"/>
              <a:t>nknowing</a:t>
            </a:r>
          </a:p>
          <a:p>
            <a:pPr algn="l" defTabSz="457200">
              <a:defRPr b="1" sz="4800" u="sng">
                <a:solidFill>
                  <a:srgbClr val="FF2600"/>
                </a:solidFill>
                <a:latin typeface="Times Roman"/>
                <a:ea typeface="Times Roman"/>
                <a:cs typeface="Times Roman"/>
                <a:sym typeface="Times Roman"/>
              </a:defRPr>
            </a:pPr>
            <a:r>
              <a:t>• 1 Corinthians 15:34</a:t>
            </a:r>
          </a:p>
          <a:p>
            <a:pPr algn="l" defTabSz="457200">
              <a:defRPr sz="4800">
                <a:latin typeface="Times Roman"/>
                <a:ea typeface="Times Roman"/>
                <a:cs typeface="Times Roman"/>
                <a:sym typeface="Times Roman"/>
              </a:defRPr>
            </a:pPr>
            <a:r>
              <a:rPr b="1">
                <a:solidFill>
                  <a:srgbClr val="0433FF"/>
                </a:solidFill>
              </a:rPr>
              <a:t>34</a:t>
            </a:r>
            <a:r>
              <a:t> Become sober-minded as you ought, and stop sinning; for some have no knowledge of God I speak this to your shame.</a:t>
            </a:r>
          </a:p>
          <a:p>
            <a:pPr algn="l" defTabSz="457200">
              <a:defRPr sz="4800">
                <a:latin typeface="Times Roman"/>
                <a:ea typeface="Times Roman"/>
                <a:cs typeface="Times Roman"/>
                <a:sym typeface="Times Roman"/>
              </a:defRPr>
            </a:pPr>
          </a:p>
          <a:p>
            <a:pPr algn="l" defTabSz="457200">
              <a:defRPr b="1" sz="4800" u="sng">
                <a:solidFill>
                  <a:srgbClr val="FF2600"/>
                </a:solidFill>
                <a:latin typeface="Times Roman"/>
                <a:ea typeface="Times Roman"/>
                <a:cs typeface="Times Roman"/>
                <a:sym typeface="Times Roman"/>
              </a:defRPr>
            </a:pPr>
            <a:r>
              <a:t>• Isaiah 5:13</a:t>
            </a:r>
          </a:p>
          <a:p>
            <a:pPr algn="l" defTabSz="457200">
              <a:defRPr sz="4800">
                <a:latin typeface="Times Roman"/>
                <a:ea typeface="Times Roman"/>
                <a:cs typeface="Times Roman"/>
                <a:sym typeface="Times Roman"/>
              </a:defRPr>
            </a:pPr>
            <a:r>
              <a:t>   </a:t>
            </a:r>
            <a:r>
              <a:rPr b="1">
                <a:solidFill>
                  <a:srgbClr val="0433FF"/>
                </a:solidFill>
              </a:rPr>
              <a:t>13</a:t>
            </a:r>
            <a:r>
              <a:t> Therefore My people go into exile for their lack of knowledge;</a:t>
            </a:r>
          </a:p>
          <a:p>
            <a:pPr algn="l" defTabSz="457200">
              <a:defRPr sz="4800">
                <a:latin typeface="Times Roman"/>
                <a:ea typeface="Times Roman"/>
                <a:cs typeface="Times Roman"/>
                <a:sym typeface="Times Roman"/>
              </a:defRPr>
            </a:pPr>
          </a:p>
          <a:p>
            <a:pPr algn="l" defTabSz="457200">
              <a:defRPr b="1" sz="4800" u="sng">
                <a:solidFill>
                  <a:srgbClr val="FF2600"/>
                </a:solidFill>
                <a:latin typeface="Times Roman"/>
                <a:ea typeface="Times Roman"/>
                <a:cs typeface="Times Roman"/>
                <a:sym typeface="Times Roman"/>
              </a:defRPr>
            </a:pPr>
            <a:r>
              <a:t>• Hosea 4:6</a:t>
            </a:r>
          </a:p>
          <a:p>
            <a:pPr algn="l" defTabSz="457200">
              <a:defRPr sz="4800">
                <a:latin typeface="Times Roman"/>
                <a:ea typeface="Times Roman"/>
                <a:cs typeface="Times Roman"/>
                <a:sym typeface="Times Roman"/>
              </a:defRPr>
            </a:pPr>
            <a:r>
              <a:t>   </a:t>
            </a:r>
            <a:r>
              <a:rPr b="1">
                <a:solidFill>
                  <a:srgbClr val="0433FF"/>
                </a:solidFill>
              </a:rPr>
              <a:t>6</a:t>
            </a:r>
            <a:r>
              <a:t> My people are destroyed for lack of knowledge</a:t>
            </a:r>
          </a:p>
          <a:p>
            <a:pPr algn="l" defTabSz="457200">
              <a:defRPr sz="4800">
                <a:latin typeface="Helvetica"/>
                <a:ea typeface="Helvetica"/>
                <a:cs typeface="Helvetica"/>
                <a:sym typeface="Helvetica"/>
              </a:defRPr>
            </a:pPr>
            <a:endParaRPr>
              <a:latin typeface="Times Roman"/>
              <a:ea typeface="Times Roman"/>
              <a:cs typeface="Times Roman"/>
              <a:sym typeface="Times Roman"/>
            </a:endParaRPr>
          </a:p>
          <a:p>
            <a:pPr algn="l" defTabSz="457200">
              <a:defRPr b="1" sz="4800" u="sng">
                <a:solidFill>
                  <a:srgbClr val="FF2600"/>
                </a:solidFill>
                <a:latin typeface="Times Roman"/>
                <a:ea typeface="Times Roman"/>
                <a:cs typeface="Times Roman"/>
                <a:sym typeface="Times Roman"/>
              </a:defRPr>
            </a:pPr>
            <a:r>
              <a:t>• Proverbs 10:But</a:t>
            </a:r>
          </a:p>
          <a:p>
            <a:pPr algn="l" defTabSz="457200">
              <a:defRPr sz="4800">
                <a:latin typeface="Helvetica"/>
                <a:ea typeface="Helvetica"/>
                <a:cs typeface="Helvetica"/>
                <a:sym typeface="Helvetica"/>
              </a:defRPr>
            </a:pPr>
            <a:r>
              <a:rPr>
                <a:latin typeface="Times Roman"/>
                <a:ea typeface="Times Roman"/>
                <a:cs typeface="Times Roman"/>
                <a:sym typeface="Times Roman"/>
              </a:rPr>
              <a:t>     But a rod is for the back of him who lacks understanding. </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5" name="–––––––––––––––––––––––––––––––––––––…"/>
          <p:cNvSpPr txBox="1"/>
          <p:nvPr>
            <p:ph type="ctrTitle"/>
          </p:nvPr>
        </p:nvSpPr>
        <p:spPr>
          <a:xfrm>
            <a:off x="1778000" y="1326187"/>
            <a:ext cx="20828000" cy="11063626"/>
          </a:xfrm>
          <a:prstGeom prst="rect">
            <a:avLst/>
          </a:prstGeom>
        </p:spPr>
        <p:txBody>
          <a:bodyPr anchor="t"/>
          <a:lstStyle/>
          <a:p>
            <a:pPr algn="l" defTabSz="457200">
              <a:defRPr b="1" sz="6000">
                <a:solidFill>
                  <a:srgbClr val="941100"/>
                </a:solidFill>
                <a:latin typeface="Times Roman"/>
                <a:ea typeface="Times Roman"/>
                <a:cs typeface="Times Roman"/>
                <a:sym typeface="Times Roman"/>
              </a:defRPr>
            </a:pPr>
            <a:r>
              <a:t>–––––––––––––––––––––––––––––––––––––</a:t>
            </a:r>
          </a:p>
          <a:p>
            <a:pPr algn="l" defTabSz="457200">
              <a:defRPr b="1" sz="6000" u="sng">
                <a:latin typeface="Times Roman"/>
                <a:ea typeface="Times Roman"/>
                <a:cs typeface="Times Roman"/>
                <a:sym typeface="Times Roman"/>
              </a:defRPr>
            </a:pPr>
            <a:r>
              <a:rPr>
                <a:solidFill>
                  <a:srgbClr val="AE1916"/>
                </a:solidFill>
              </a:rPr>
              <a:t>U</a:t>
            </a:r>
            <a:r>
              <a:t>. </a:t>
            </a:r>
            <a:r>
              <a:rPr b="0"/>
              <a:t>nknowing</a:t>
            </a:r>
            <a:r>
              <a:t>	</a:t>
            </a:r>
            <a:r>
              <a:rPr>
                <a:solidFill>
                  <a:srgbClr val="175778"/>
                </a:solidFill>
              </a:rPr>
              <a:t>A</a:t>
            </a:r>
            <a:r>
              <a:t>. </a:t>
            </a:r>
            <a:r>
              <a:rPr b="0"/>
              <a:t>llow</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7" name="–––––––––––––––––––––––––––––––––––––…"/>
          <p:cNvSpPr txBox="1"/>
          <p:nvPr>
            <p:ph type="ctrTitle"/>
          </p:nvPr>
        </p:nvSpPr>
        <p:spPr>
          <a:xfrm>
            <a:off x="1778000" y="1326187"/>
            <a:ext cx="20828000" cy="11063626"/>
          </a:xfrm>
          <a:prstGeom prst="rect">
            <a:avLst/>
          </a:prstGeom>
        </p:spPr>
        <p:txBody>
          <a:bodyPr anchor="t"/>
          <a:lstStyle/>
          <a:p>
            <a:pPr algn="l" defTabSz="457200">
              <a:defRPr b="1" sz="6000">
                <a:solidFill>
                  <a:srgbClr val="941100"/>
                </a:solidFill>
                <a:latin typeface="Times Roman"/>
                <a:ea typeface="Times Roman"/>
                <a:cs typeface="Times Roman"/>
                <a:sym typeface="Times Roman"/>
              </a:defRPr>
            </a:pPr>
            <a:r>
              <a:t>–––––––––––––––––––––––––––––––––––––</a:t>
            </a:r>
          </a:p>
          <a:p>
            <a:pPr algn="l" defTabSz="457200">
              <a:defRPr b="1" sz="6000" u="sng">
                <a:latin typeface="Times Roman"/>
                <a:ea typeface="Times Roman"/>
                <a:cs typeface="Times Roman"/>
                <a:sym typeface="Times Roman"/>
              </a:defRPr>
            </a:pPr>
            <a:r>
              <a:rPr>
                <a:solidFill>
                  <a:srgbClr val="AE1916"/>
                </a:solidFill>
              </a:rPr>
              <a:t>U</a:t>
            </a:r>
            <a:r>
              <a:t>. </a:t>
            </a:r>
            <a:r>
              <a:rPr b="0"/>
              <a:t>nknowing</a:t>
            </a:r>
            <a:r>
              <a:t>	</a:t>
            </a:r>
            <a:r>
              <a:rPr>
                <a:solidFill>
                  <a:srgbClr val="175778"/>
                </a:solidFill>
              </a:rPr>
              <a:t>A</a:t>
            </a:r>
            <a:r>
              <a:t>. </a:t>
            </a:r>
            <a:r>
              <a:rPr b="0"/>
              <a:t>llow</a:t>
            </a:r>
          </a:p>
          <a:p>
            <a:pPr algn="l" defTabSz="457200">
              <a:defRPr b="1" sz="4800" u="sng">
                <a:solidFill>
                  <a:srgbClr val="FF2600"/>
                </a:solidFill>
                <a:latin typeface="Times Roman"/>
                <a:ea typeface="Times Roman"/>
                <a:cs typeface="Times Roman"/>
                <a:sym typeface="Times Roman"/>
              </a:defRPr>
            </a:pPr>
            <a:r>
              <a:t>• Matthew 7:7</a:t>
            </a:r>
          </a:p>
          <a:p>
            <a:pPr algn="l" defTabSz="457200">
              <a:defRPr sz="4800">
                <a:latin typeface="Times Roman"/>
                <a:ea typeface="Times Roman"/>
                <a:cs typeface="Times Roman"/>
                <a:sym typeface="Times Roman"/>
              </a:defRPr>
            </a:pPr>
            <a:r>
              <a:rPr b="1">
                <a:solidFill>
                  <a:srgbClr val="0433FF"/>
                </a:solidFill>
              </a:rPr>
              <a:t>7</a:t>
            </a:r>
            <a:r>
              <a:t> Ask, and it shall be given you; seek, and ye shall find; knock, and it shall be opened unto you:</a:t>
            </a:r>
          </a:p>
          <a:p>
            <a:pPr algn="l" defTabSz="457200">
              <a:defRPr b="1" sz="4800" u="sng">
                <a:solidFill>
                  <a:srgbClr val="FF2600"/>
                </a:solidFill>
                <a:latin typeface="Times Roman"/>
                <a:ea typeface="Times Roman"/>
                <a:cs typeface="Times Roman"/>
                <a:sym typeface="Times Roman"/>
              </a:defRPr>
            </a:pPr>
            <a:r>
              <a:t>]c.f. Luke 11:9</a:t>
            </a:r>
          </a:p>
          <a:p>
            <a:pPr algn="l" defTabSz="457200">
              <a:defRPr b="1" sz="4800" u="sng">
                <a:solidFill>
                  <a:srgbClr val="FF2600"/>
                </a:solidFill>
                <a:latin typeface="Times Roman"/>
                <a:ea typeface="Times Roman"/>
                <a:cs typeface="Times Roman"/>
                <a:sym typeface="Times Roman"/>
              </a:defRPr>
            </a:pPr>
          </a:p>
          <a:p>
            <a:pPr algn="l" defTabSz="457200">
              <a:defRPr b="1" sz="4800" u="sng">
                <a:solidFill>
                  <a:srgbClr val="FF2600"/>
                </a:solidFill>
                <a:latin typeface="Times Roman"/>
                <a:ea typeface="Times Roman"/>
                <a:cs typeface="Times Roman"/>
                <a:sym typeface="Times Roman"/>
              </a:defRPr>
            </a:pPr>
            <a:r>
              <a:t>• James 1:5</a:t>
            </a:r>
          </a:p>
          <a:p>
            <a:pPr algn="l" defTabSz="457200">
              <a:defRPr sz="4800">
                <a:latin typeface="Times Roman"/>
                <a:ea typeface="Times Roman"/>
                <a:cs typeface="Times Roman"/>
                <a:sym typeface="Times Roman"/>
              </a:defRPr>
            </a:pPr>
            <a:r>
              <a:rPr b="1">
                <a:solidFill>
                  <a:srgbClr val="0433FF"/>
                </a:solidFill>
              </a:rPr>
              <a:t>5</a:t>
            </a:r>
            <a:r>
              <a:t> But if any of you lacks wisdom, let him ask of God, who gives to all generously and without reproach, and it will be given to him.</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9" name="–––––––––––––––––––––––––––––––––––––…"/>
          <p:cNvSpPr txBox="1"/>
          <p:nvPr>
            <p:ph type="ctrTitle"/>
          </p:nvPr>
        </p:nvSpPr>
        <p:spPr>
          <a:xfrm>
            <a:off x="1778000" y="1326187"/>
            <a:ext cx="20828000" cy="11063626"/>
          </a:xfrm>
          <a:prstGeom prst="rect">
            <a:avLst/>
          </a:prstGeom>
        </p:spPr>
        <p:txBody>
          <a:bodyPr anchor="t"/>
          <a:lstStyle/>
          <a:p>
            <a:pPr algn="l" defTabSz="457200">
              <a:defRPr b="1" sz="6000">
                <a:solidFill>
                  <a:srgbClr val="941100"/>
                </a:solidFill>
                <a:latin typeface="Times Roman"/>
                <a:ea typeface="Times Roman"/>
                <a:cs typeface="Times Roman"/>
                <a:sym typeface="Times Roman"/>
              </a:defRPr>
            </a:pPr>
            <a:r>
              <a:t>–––––––––––––––––––––––––––––––––––––</a:t>
            </a:r>
          </a:p>
          <a:p>
            <a:pPr algn="l" defTabSz="457200">
              <a:defRPr b="1" sz="6000" u="sng">
                <a:latin typeface="Times Roman"/>
                <a:ea typeface="Times Roman"/>
                <a:cs typeface="Times Roman"/>
                <a:sym typeface="Times Roman"/>
              </a:defRPr>
            </a:pPr>
            <a:r>
              <a:rPr>
                <a:solidFill>
                  <a:srgbClr val="AE1916"/>
                </a:solidFill>
              </a:rPr>
              <a:t>S</a:t>
            </a:r>
            <a:r>
              <a:t>. </a:t>
            </a:r>
            <a:r>
              <a:rPr b="0"/>
              <a:t>hame</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1" name="–––––––––––––––––––––––––––––––––––––…"/>
          <p:cNvSpPr txBox="1"/>
          <p:nvPr>
            <p:ph type="ctrTitle"/>
          </p:nvPr>
        </p:nvSpPr>
        <p:spPr>
          <a:xfrm>
            <a:off x="1778000" y="1326187"/>
            <a:ext cx="20828000" cy="11063626"/>
          </a:xfrm>
          <a:prstGeom prst="rect">
            <a:avLst/>
          </a:prstGeom>
        </p:spPr>
        <p:txBody>
          <a:bodyPr anchor="t"/>
          <a:lstStyle/>
          <a:p>
            <a:pPr algn="l" defTabSz="457200">
              <a:defRPr b="1" sz="6000">
                <a:solidFill>
                  <a:srgbClr val="941100"/>
                </a:solidFill>
                <a:latin typeface="Times Roman"/>
                <a:ea typeface="Times Roman"/>
                <a:cs typeface="Times Roman"/>
                <a:sym typeface="Times Roman"/>
              </a:defRPr>
            </a:pPr>
            <a:r>
              <a:t>–––––––––––––––––––––––––––––––––––––</a:t>
            </a:r>
          </a:p>
          <a:p>
            <a:pPr algn="l" defTabSz="457200">
              <a:defRPr b="1" sz="6000" u="sng">
                <a:latin typeface="Times Roman"/>
                <a:ea typeface="Times Roman"/>
                <a:cs typeface="Times Roman"/>
                <a:sym typeface="Times Roman"/>
              </a:defRPr>
            </a:pPr>
            <a:r>
              <a:rPr>
                <a:solidFill>
                  <a:srgbClr val="AE1916"/>
                </a:solidFill>
              </a:rPr>
              <a:t>S</a:t>
            </a:r>
            <a:r>
              <a:t>. </a:t>
            </a:r>
            <a:r>
              <a:rPr b="0"/>
              <a:t>hame</a:t>
            </a:r>
          </a:p>
          <a:p>
            <a:pPr algn="l" defTabSz="457200">
              <a:defRPr b="1" sz="4300" u="sng">
                <a:solidFill>
                  <a:srgbClr val="FF2600"/>
                </a:solidFill>
                <a:latin typeface="Times Roman"/>
                <a:ea typeface="Times Roman"/>
                <a:cs typeface="Times Roman"/>
                <a:sym typeface="Times Roman"/>
              </a:defRPr>
            </a:pPr>
            <a:r>
              <a:t>• Luke 13:15-17</a:t>
            </a:r>
          </a:p>
          <a:p>
            <a:pPr algn="l" defTabSz="457200">
              <a:defRPr sz="4300">
                <a:latin typeface="Times Roman"/>
                <a:ea typeface="Times Roman"/>
                <a:cs typeface="Times Roman"/>
                <a:sym typeface="Times Roman"/>
              </a:defRPr>
            </a:pPr>
            <a:r>
              <a:rPr b="1">
                <a:solidFill>
                  <a:srgbClr val="0433FF"/>
                </a:solidFill>
              </a:rPr>
              <a:t>15</a:t>
            </a:r>
            <a:r>
              <a:t> But the Lord answered him and said, "You hypocrites, does not each of you on the Sabbath untie his ox or his donkey from the stall and lead him away to water him?</a:t>
            </a:r>
          </a:p>
          <a:p>
            <a:pPr algn="l" defTabSz="457200">
              <a:defRPr sz="4300">
                <a:latin typeface="Times Roman"/>
                <a:ea typeface="Times Roman"/>
                <a:cs typeface="Times Roman"/>
                <a:sym typeface="Times Roman"/>
              </a:defRPr>
            </a:pPr>
            <a:r>
              <a:rPr b="1">
                <a:solidFill>
                  <a:srgbClr val="0433FF"/>
                </a:solidFill>
              </a:rPr>
              <a:t>16</a:t>
            </a:r>
            <a:r>
              <a:t> "And this woman, a daughter of Abraham as she is, whom Satan has bound for eighteen long years, should she not have been released from this bond on the Sabbath day?"</a:t>
            </a:r>
          </a:p>
          <a:p>
            <a:pPr algn="l" defTabSz="457200">
              <a:defRPr sz="4300">
                <a:latin typeface="Times Roman"/>
                <a:ea typeface="Times Roman"/>
                <a:cs typeface="Times Roman"/>
                <a:sym typeface="Times Roman"/>
              </a:defRPr>
            </a:pPr>
            <a:r>
              <a:rPr b="1">
                <a:solidFill>
                  <a:srgbClr val="0433FF"/>
                </a:solidFill>
              </a:rPr>
              <a:t>17</a:t>
            </a:r>
            <a:r>
              <a:t> As He said this, all His opponents were being humiliated; and the entire crowd was rejoicing over all the glorious things being done by Him.</a:t>
            </a:r>
          </a:p>
          <a:p>
            <a:pPr algn="l" defTabSz="457200">
              <a:defRPr b="1" sz="4300" u="sng">
                <a:solidFill>
                  <a:srgbClr val="FF2600"/>
                </a:solidFill>
                <a:latin typeface="Times Roman"/>
                <a:ea typeface="Times Roman"/>
                <a:cs typeface="Times Roman"/>
                <a:sym typeface="Times Roman"/>
              </a:defRPr>
            </a:pPr>
            <a:r>
              <a:t>• Mark 8:38</a:t>
            </a:r>
          </a:p>
          <a:p>
            <a:pPr algn="l" defTabSz="457200">
              <a:defRPr sz="4300">
                <a:latin typeface="Times Roman"/>
                <a:ea typeface="Times Roman"/>
                <a:cs typeface="Times Roman"/>
                <a:sym typeface="Times Roman"/>
              </a:defRPr>
            </a:pPr>
            <a:r>
              <a:rPr b="1">
                <a:solidFill>
                  <a:srgbClr val="0433FF"/>
                </a:solidFill>
              </a:rPr>
              <a:t>38</a:t>
            </a:r>
            <a:r>
              <a:t> "For whoever is ashamed of Me and My words in this adulterous and sinful generation, the Son of Man will also be ashamed of him when He comes in the glory of His Father with the holy angels."</a:t>
            </a:r>
          </a:p>
          <a:p>
            <a:pPr algn="l" defTabSz="457200">
              <a:defRPr b="1" sz="4300" u="sng">
                <a:solidFill>
                  <a:srgbClr val="FF2600"/>
                </a:solidFill>
                <a:latin typeface="Times Roman"/>
                <a:ea typeface="Times Roman"/>
                <a:cs typeface="Times Roman"/>
                <a:sym typeface="Times Roman"/>
              </a:defRPr>
            </a:pPr>
            <a:r>
              <a:t>• 1 Corinthians 4:14</a:t>
            </a:r>
          </a:p>
          <a:p>
            <a:pPr algn="l" defTabSz="457200">
              <a:defRPr sz="4300">
                <a:latin typeface="Times Roman"/>
                <a:ea typeface="Times Roman"/>
                <a:cs typeface="Times Roman"/>
                <a:sym typeface="Times Roman"/>
              </a:defRPr>
            </a:pPr>
            <a:r>
              <a:rPr b="1">
                <a:solidFill>
                  <a:srgbClr val="0433FF"/>
                </a:solidFill>
              </a:rPr>
              <a:t>14</a:t>
            </a:r>
            <a:r>
              <a:t> I do not write these things to shame you, but to admonish you as my beloved children.</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3" name="–––––––––––––––––––––––––––––––––––––…"/>
          <p:cNvSpPr txBox="1"/>
          <p:nvPr>
            <p:ph type="ctrTitle"/>
          </p:nvPr>
        </p:nvSpPr>
        <p:spPr>
          <a:xfrm>
            <a:off x="1778000" y="1326187"/>
            <a:ext cx="20828000" cy="11063626"/>
          </a:xfrm>
          <a:prstGeom prst="rect">
            <a:avLst/>
          </a:prstGeom>
        </p:spPr>
        <p:txBody>
          <a:bodyPr anchor="t"/>
          <a:lstStyle/>
          <a:p>
            <a:pPr algn="l" defTabSz="457200">
              <a:defRPr b="1" sz="6000">
                <a:solidFill>
                  <a:srgbClr val="941100"/>
                </a:solidFill>
                <a:latin typeface="Times Roman"/>
                <a:ea typeface="Times Roman"/>
                <a:cs typeface="Times Roman"/>
                <a:sym typeface="Times Roman"/>
              </a:defRPr>
            </a:pPr>
            <a:r>
              <a:t>–––––––––––––––––––––––––––––––––––––</a:t>
            </a:r>
          </a:p>
          <a:p>
            <a:pPr algn="l" defTabSz="457200">
              <a:defRPr b="1" sz="6000" u="sng">
                <a:latin typeface="Times Roman"/>
                <a:ea typeface="Times Roman"/>
                <a:cs typeface="Times Roman"/>
                <a:sym typeface="Times Roman"/>
              </a:defRPr>
            </a:pPr>
            <a:r>
              <a:rPr>
                <a:solidFill>
                  <a:srgbClr val="AE1916"/>
                </a:solidFill>
              </a:rPr>
              <a:t>S</a:t>
            </a:r>
            <a:r>
              <a:t>. </a:t>
            </a:r>
            <a:r>
              <a:rPr b="0"/>
              <a:t>hame</a:t>
            </a:r>
            <a:r>
              <a:t>		</a:t>
            </a:r>
            <a:r>
              <a:rPr>
                <a:solidFill>
                  <a:srgbClr val="175778"/>
                </a:solidFill>
              </a:rPr>
              <a:t>D</a:t>
            </a:r>
            <a:r>
              <a:t>. </a:t>
            </a:r>
            <a:r>
              <a:rPr b="0"/>
              <a:t>emonstrate</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5" name="–––––––––––––––––––––––––––––––––––––…"/>
          <p:cNvSpPr txBox="1"/>
          <p:nvPr>
            <p:ph type="ctrTitle"/>
          </p:nvPr>
        </p:nvSpPr>
        <p:spPr>
          <a:xfrm>
            <a:off x="1778000" y="1326187"/>
            <a:ext cx="20828000" cy="11063626"/>
          </a:xfrm>
          <a:prstGeom prst="rect">
            <a:avLst/>
          </a:prstGeom>
        </p:spPr>
        <p:txBody>
          <a:bodyPr anchor="t"/>
          <a:lstStyle/>
          <a:p>
            <a:pPr algn="l" defTabSz="457200">
              <a:defRPr b="1" sz="6000">
                <a:solidFill>
                  <a:srgbClr val="941100"/>
                </a:solidFill>
                <a:latin typeface="Times Roman"/>
                <a:ea typeface="Times Roman"/>
                <a:cs typeface="Times Roman"/>
                <a:sym typeface="Times Roman"/>
              </a:defRPr>
            </a:pPr>
            <a:r>
              <a:t>–––––––––––––––––––––––––––––––––––––</a:t>
            </a:r>
          </a:p>
          <a:p>
            <a:pPr algn="l" defTabSz="457200">
              <a:defRPr b="1" sz="6000" u="sng">
                <a:latin typeface="Times Roman"/>
                <a:ea typeface="Times Roman"/>
                <a:cs typeface="Times Roman"/>
                <a:sym typeface="Times Roman"/>
              </a:defRPr>
            </a:pPr>
            <a:r>
              <a:rPr>
                <a:solidFill>
                  <a:srgbClr val="AE1916"/>
                </a:solidFill>
              </a:rPr>
              <a:t>S</a:t>
            </a:r>
            <a:r>
              <a:t>. </a:t>
            </a:r>
            <a:r>
              <a:rPr b="0"/>
              <a:t>hame</a:t>
            </a:r>
            <a:r>
              <a:t>		</a:t>
            </a:r>
            <a:r>
              <a:rPr>
                <a:solidFill>
                  <a:srgbClr val="175778"/>
                </a:solidFill>
              </a:rPr>
              <a:t>D</a:t>
            </a:r>
            <a:r>
              <a:t>. </a:t>
            </a:r>
            <a:r>
              <a:rPr b="0"/>
              <a:t>emonstrate</a:t>
            </a:r>
          </a:p>
          <a:p>
            <a:pPr algn="l" defTabSz="457200">
              <a:defRPr b="1" sz="4800" u="sng">
                <a:solidFill>
                  <a:srgbClr val="FF2600"/>
                </a:solidFill>
                <a:latin typeface="Times Roman"/>
                <a:ea typeface="Times Roman"/>
                <a:cs typeface="Times Roman"/>
                <a:sym typeface="Times Roman"/>
              </a:defRPr>
            </a:pPr>
            <a:r>
              <a:t>• Romans 5:8</a:t>
            </a:r>
          </a:p>
          <a:p>
            <a:pPr algn="l" defTabSz="457200">
              <a:defRPr sz="4800">
                <a:latin typeface="Times Roman"/>
                <a:ea typeface="Times Roman"/>
                <a:cs typeface="Times Roman"/>
                <a:sym typeface="Times Roman"/>
              </a:defRPr>
            </a:pPr>
            <a:r>
              <a:rPr b="1">
                <a:solidFill>
                  <a:srgbClr val="0433FF"/>
                </a:solidFill>
              </a:rPr>
              <a:t>8</a:t>
            </a:r>
            <a:r>
              <a:t> But God demonstrates His own love toward us, in that while we were yet sinners, Christ died for us.</a:t>
            </a:r>
          </a:p>
          <a:p>
            <a:pPr algn="l" defTabSz="457200">
              <a:defRPr sz="4800">
                <a:latin typeface="Times Roman"/>
                <a:ea typeface="Times Roman"/>
                <a:cs typeface="Times Roman"/>
                <a:sym typeface="Times Roman"/>
              </a:defRPr>
            </a:pPr>
          </a:p>
          <a:p>
            <a:pPr algn="l" defTabSz="457200">
              <a:defRPr b="1" sz="4800" u="sng">
                <a:solidFill>
                  <a:srgbClr val="FF2600"/>
                </a:solidFill>
                <a:latin typeface="Times Roman"/>
                <a:ea typeface="Times Roman"/>
                <a:cs typeface="Times Roman"/>
                <a:sym typeface="Times Roman"/>
              </a:defRPr>
            </a:pPr>
            <a:r>
              <a:t>• Romans 9:17, 22</a:t>
            </a:r>
          </a:p>
          <a:p>
            <a:pPr algn="l" defTabSz="457200">
              <a:defRPr sz="4800">
                <a:latin typeface="Times Roman"/>
                <a:ea typeface="Times Roman"/>
                <a:cs typeface="Times Roman"/>
                <a:sym typeface="Times Roman"/>
              </a:defRPr>
            </a:pPr>
            <a:r>
              <a:rPr b="1">
                <a:solidFill>
                  <a:srgbClr val="0433FF"/>
                </a:solidFill>
              </a:rPr>
              <a:t>17</a:t>
            </a:r>
            <a:r>
              <a:t> For the Scripture says to Pharaoh, "FOR THIS VERY PURPOSE I RAISED YOU UP, TO DEMONSTRATE MY POWER IN YOU, AND THAT MY NAME MIGHT BE PROCLAIMED THROUGHOUT THE WHOLE EARTH."</a:t>
            </a:r>
          </a:p>
          <a:p>
            <a:pPr algn="l" defTabSz="457200">
              <a:defRPr sz="4800">
                <a:latin typeface="Times Roman"/>
                <a:ea typeface="Times Roman"/>
                <a:cs typeface="Times Roman"/>
                <a:sym typeface="Times Roman"/>
              </a:defRPr>
            </a:pPr>
            <a:r>
              <a:rPr b="1">
                <a:solidFill>
                  <a:srgbClr val="0433FF"/>
                </a:solidFill>
              </a:rPr>
              <a:t>22</a:t>
            </a:r>
            <a:r>
              <a:t> What if God, although willing to demonstrate His wrath and to make His power known, endured with much patience vessels of wrath prepared for destruction?</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1" name="What Shall We Do?…"/>
          <p:cNvSpPr txBox="1"/>
          <p:nvPr>
            <p:ph type="ctrTitle"/>
          </p:nvPr>
        </p:nvSpPr>
        <p:spPr>
          <a:xfrm>
            <a:off x="1778000" y="1326187"/>
            <a:ext cx="20828000" cy="11063626"/>
          </a:xfrm>
          <a:prstGeom prst="rect">
            <a:avLst/>
          </a:prstGeom>
        </p:spPr>
        <p:txBody>
          <a:bodyPr anchor="t"/>
          <a:lstStyle/>
          <a:p>
            <a:pPr defTabSz="457200">
              <a:defRPr b="1" sz="8900" u="sng">
                <a:solidFill>
                  <a:schemeClr val="accent5">
                    <a:lumOff val="-29866"/>
                  </a:schemeClr>
                </a:solidFill>
                <a:latin typeface="Times Roman"/>
                <a:ea typeface="Times Roman"/>
                <a:cs typeface="Times Roman"/>
                <a:sym typeface="Times Roman"/>
              </a:defRPr>
            </a:pPr>
            <a:r>
              <a:t>What Shall We Do?</a:t>
            </a:r>
          </a:p>
          <a:p>
            <a:pPr defTabSz="457200">
              <a:defRPr b="1" sz="8900">
                <a:solidFill>
                  <a:schemeClr val="accent1">
                    <a:hueOff val="114395"/>
                    <a:lumOff val="-24975"/>
                  </a:schemeClr>
                </a:solidFill>
                <a:latin typeface="Times Roman"/>
                <a:ea typeface="Times Roman"/>
                <a:cs typeface="Times Roman"/>
                <a:sym typeface="Times Roman"/>
              </a:defRPr>
            </a:pPr>
            <a:r>
              <a:t>Some people have problems that are hindrances to their believing and obeying the gospel.  </a:t>
            </a:r>
          </a:p>
          <a:p>
            <a:pPr defTabSz="457200">
              <a:defRPr b="1" sz="8900">
                <a:solidFill>
                  <a:schemeClr val="accent1">
                    <a:hueOff val="114395"/>
                    <a:lumOff val="-24975"/>
                  </a:schemeClr>
                </a:solidFill>
                <a:latin typeface="Times Roman"/>
                <a:ea typeface="Times Roman"/>
                <a:cs typeface="Times Roman"/>
                <a:sym typeface="Times Roman"/>
              </a:defRPr>
            </a:pPr>
          </a:p>
          <a:p>
            <a:pPr defTabSz="457200">
              <a:defRPr b="1" sz="8900">
                <a:solidFill>
                  <a:schemeClr val="accent1">
                    <a:hueOff val="114395"/>
                    <a:lumOff val="-24975"/>
                  </a:schemeClr>
                </a:solidFill>
                <a:latin typeface="Times Roman"/>
                <a:ea typeface="Times Roman"/>
                <a:cs typeface="Times Roman"/>
                <a:sym typeface="Times Roman"/>
              </a:defRPr>
            </a:pPr>
            <a:r>
              <a:t>What might those be and </a:t>
            </a:r>
            <a:r>
              <a:rPr u="sng">
                <a:solidFill>
                  <a:schemeClr val="accent5">
                    <a:lumOff val="-29866"/>
                  </a:schemeClr>
                </a:solidFill>
              </a:rPr>
              <a:t>what shall we do</a:t>
            </a:r>
            <a:r>
              <a:t> about them?</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7" name="–––––––––––––––––––––––––––––––––––––…"/>
          <p:cNvSpPr txBox="1"/>
          <p:nvPr>
            <p:ph type="ctrTitle"/>
          </p:nvPr>
        </p:nvSpPr>
        <p:spPr>
          <a:xfrm>
            <a:off x="1778000" y="1326187"/>
            <a:ext cx="20828000" cy="11063626"/>
          </a:xfrm>
          <a:prstGeom prst="rect">
            <a:avLst/>
          </a:prstGeom>
        </p:spPr>
        <p:txBody>
          <a:bodyPr anchor="t"/>
          <a:lstStyle/>
          <a:p>
            <a:pPr algn="l" defTabSz="457200">
              <a:defRPr b="1" sz="6000">
                <a:solidFill>
                  <a:srgbClr val="941100"/>
                </a:solidFill>
                <a:latin typeface="Times Roman"/>
                <a:ea typeface="Times Roman"/>
                <a:cs typeface="Times Roman"/>
                <a:sym typeface="Times Roman"/>
              </a:defRPr>
            </a:pPr>
            <a:r>
              <a:t>–––––––––––––––––––––––––––––––––––––</a:t>
            </a:r>
          </a:p>
          <a:p>
            <a:pPr algn="l" defTabSz="457200">
              <a:defRPr b="1" sz="6000" u="sng">
                <a:latin typeface="Times Roman"/>
                <a:ea typeface="Times Roman"/>
                <a:cs typeface="Times Roman"/>
                <a:sym typeface="Times Roman"/>
              </a:defRPr>
            </a:pPr>
            <a:r>
              <a:rPr>
                <a:solidFill>
                  <a:srgbClr val="AE1916"/>
                </a:solidFill>
              </a:rPr>
              <a:t>S</a:t>
            </a:r>
            <a:r>
              <a:t>. </a:t>
            </a:r>
            <a:r>
              <a:rPr b="0"/>
              <a:t>hame</a:t>
            </a:r>
            <a:r>
              <a:t>		</a:t>
            </a:r>
            <a:r>
              <a:rPr>
                <a:solidFill>
                  <a:srgbClr val="175778"/>
                </a:solidFill>
              </a:rPr>
              <a:t>D</a:t>
            </a:r>
            <a:r>
              <a:t>. </a:t>
            </a:r>
            <a:r>
              <a:rPr b="0"/>
              <a:t>emonstrate</a:t>
            </a:r>
          </a:p>
          <a:p>
            <a:pPr algn="l" defTabSz="457200">
              <a:defRPr sz="4800">
                <a:latin typeface="Times Roman"/>
                <a:ea typeface="Times Roman"/>
                <a:cs typeface="Times Roman"/>
                <a:sym typeface="Times Roman"/>
              </a:defRPr>
            </a:pPr>
          </a:p>
          <a:p>
            <a:pPr algn="l" defTabSz="457200">
              <a:defRPr b="1" sz="4800" u="sng">
                <a:solidFill>
                  <a:srgbClr val="FF2600"/>
                </a:solidFill>
                <a:latin typeface="Times Roman"/>
                <a:ea typeface="Times Roman"/>
                <a:cs typeface="Times Roman"/>
                <a:sym typeface="Times Roman"/>
              </a:defRPr>
            </a:pPr>
            <a:r>
              <a:t>• 2 Corinthians 4:2</a:t>
            </a:r>
          </a:p>
          <a:p>
            <a:pPr algn="l" defTabSz="457200">
              <a:defRPr sz="4800">
                <a:latin typeface="Times Roman"/>
                <a:ea typeface="Times Roman"/>
                <a:cs typeface="Times Roman"/>
                <a:sym typeface="Times Roman"/>
              </a:defRPr>
            </a:pPr>
            <a:r>
              <a:rPr b="1">
                <a:solidFill>
                  <a:srgbClr val="0433FF"/>
                </a:solidFill>
              </a:rPr>
              <a:t>2</a:t>
            </a:r>
            <a:r>
              <a:t> but we have renounced the things hidden because of shame, not walking in craftiness or adulterating the word of God, but by the manifestation of truth commending ourselves to every man's conscience in the sight of God.</a:t>
            </a:r>
          </a:p>
          <a:p>
            <a:pPr algn="l" defTabSz="457200">
              <a:defRPr b="1" sz="4800" u="sng">
                <a:solidFill>
                  <a:srgbClr val="FF2600"/>
                </a:solidFill>
                <a:latin typeface="Times Roman"/>
                <a:ea typeface="Times Roman"/>
                <a:cs typeface="Times Roman"/>
                <a:sym typeface="Times Roman"/>
              </a:defRPr>
            </a:pPr>
          </a:p>
          <a:p>
            <a:pPr algn="l" defTabSz="457200">
              <a:defRPr b="1" sz="4800" u="sng">
                <a:solidFill>
                  <a:srgbClr val="FF2600"/>
                </a:solidFill>
                <a:latin typeface="Times Roman"/>
                <a:ea typeface="Times Roman"/>
                <a:cs typeface="Times Roman"/>
                <a:sym typeface="Times Roman"/>
              </a:defRPr>
            </a:pPr>
            <a:r>
              <a:t>• James 5:16</a:t>
            </a:r>
          </a:p>
          <a:p>
            <a:pPr algn="l" defTabSz="457200">
              <a:defRPr sz="4800">
                <a:latin typeface="Times Roman"/>
                <a:ea typeface="Times Roman"/>
                <a:cs typeface="Times Roman"/>
                <a:sym typeface="Times Roman"/>
              </a:defRPr>
            </a:pPr>
            <a:r>
              <a:rPr b="1">
                <a:solidFill>
                  <a:srgbClr val="0433FF"/>
                </a:solidFill>
              </a:rPr>
              <a:t>16</a:t>
            </a:r>
            <a:r>
              <a:t> Therefore, confess your sins to one another, and pray for one another so that you may be healed The effective prayer of a righteous man can accomplish much.</a:t>
            </a: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9" name="• Acts 8:27-end…"/>
          <p:cNvSpPr txBox="1"/>
          <p:nvPr>
            <p:ph type="ctrTitle"/>
          </p:nvPr>
        </p:nvSpPr>
        <p:spPr>
          <a:xfrm>
            <a:off x="1778000" y="1326187"/>
            <a:ext cx="20828000" cy="11063626"/>
          </a:xfrm>
          <a:prstGeom prst="rect">
            <a:avLst/>
          </a:prstGeom>
        </p:spPr>
        <p:txBody>
          <a:bodyPr anchor="t"/>
          <a:lstStyle/>
          <a:p>
            <a:pPr algn="l" defTabSz="457200">
              <a:defRPr b="1" sz="3000" u="sng">
                <a:solidFill>
                  <a:srgbClr val="FF2600"/>
                </a:solidFill>
                <a:latin typeface="Times Roman"/>
                <a:ea typeface="Times Roman"/>
                <a:cs typeface="Times Roman"/>
                <a:sym typeface="Times Roman"/>
              </a:defRPr>
            </a:pPr>
            <a:r>
              <a:t>• Acts 8:27-end</a:t>
            </a:r>
          </a:p>
          <a:p>
            <a:pPr algn="l" defTabSz="457200">
              <a:defRPr sz="3000">
                <a:latin typeface="Times Roman"/>
                <a:ea typeface="Times Roman"/>
                <a:cs typeface="Times Roman"/>
                <a:sym typeface="Times Roman"/>
              </a:defRPr>
            </a:pPr>
            <a:r>
              <a:rPr b="1">
                <a:solidFill>
                  <a:srgbClr val="0433FF"/>
                </a:solidFill>
              </a:rPr>
              <a:t>27</a:t>
            </a:r>
            <a:r>
              <a:t> So he got up and went; and there was an Ethiopian eunuch, a court official of Candace, queen of the Ethiopians, who was in charge of all her treasure; and he had come to Jerusalem to worship,</a:t>
            </a:r>
          </a:p>
          <a:p>
            <a:pPr algn="l" defTabSz="457200">
              <a:defRPr sz="3000">
                <a:latin typeface="Times Roman"/>
                <a:ea typeface="Times Roman"/>
                <a:cs typeface="Times Roman"/>
                <a:sym typeface="Times Roman"/>
              </a:defRPr>
            </a:pPr>
            <a:r>
              <a:rPr b="1">
                <a:solidFill>
                  <a:srgbClr val="0433FF"/>
                </a:solidFill>
              </a:rPr>
              <a:t>28</a:t>
            </a:r>
            <a:r>
              <a:t> and he was returning and sitting in his chariot, and was reading the prophet Isaiah.</a:t>
            </a:r>
          </a:p>
          <a:p>
            <a:pPr algn="l" defTabSz="457200">
              <a:defRPr sz="3000">
                <a:latin typeface="Times Roman"/>
                <a:ea typeface="Times Roman"/>
                <a:cs typeface="Times Roman"/>
                <a:sym typeface="Times Roman"/>
              </a:defRPr>
            </a:pPr>
            <a:r>
              <a:rPr b="1">
                <a:solidFill>
                  <a:srgbClr val="0433FF"/>
                </a:solidFill>
              </a:rPr>
              <a:t>29</a:t>
            </a:r>
            <a:r>
              <a:t> Then the Spirit said to Philip, "Go up and join this chariot."</a:t>
            </a:r>
          </a:p>
          <a:p>
            <a:pPr algn="l" defTabSz="457200">
              <a:defRPr sz="3000">
                <a:latin typeface="Times Roman"/>
                <a:ea typeface="Times Roman"/>
                <a:cs typeface="Times Roman"/>
                <a:sym typeface="Times Roman"/>
              </a:defRPr>
            </a:pPr>
            <a:r>
              <a:rPr b="1">
                <a:solidFill>
                  <a:srgbClr val="0433FF"/>
                </a:solidFill>
              </a:rPr>
              <a:t>30</a:t>
            </a:r>
            <a:r>
              <a:t> Philip ran up and heard him reading Isaiah the prophet, and said, "Do you understand what you are reading?"</a:t>
            </a:r>
          </a:p>
          <a:p>
            <a:pPr algn="l" defTabSz="457200">
              <a:defRPr sz="3000">
                <a:latin typeface="Times Roman"/>
                <a:ea typeface="Times Roman"/>
                <a:cs typeface="Times Roman"/>
                <a:sym typeface="Times Roman"/>
              </a:defRPr>
            </a:pPr>
            <a:r>
              <a:rPr b="1">
                <a:solidFill>
                  <a:srgbClr val="0433FF"/>
                </a:solidFill>
              </a:rPr>
              <a:t>31</a:t>
            </a:r>
            <a:r>
              <a:t> And he said, "Well, how could I, unless someone guides me?" And he invited Philip to come up and sit with him.</a:t>
            </a:r>
          </a:p>
          <a:p>
            <a:pPr algn="l" defTabSz="457200">
              <a:defRPr sz="3000">
                <a:latin typeface="Times Roman"/>
                <a:ea typeface="Times Roman"/>
                <a:cs typeface="Times Roman"/>
                <a:sym typeface="Times Roman"/>
              </a:defRPr>
            </a:pPr>
            <a:r>
              <a:rPr b="1">
                <a:solidFill>
                  <a:srgbClr val="0433FF"/>
                </a:solidFill>
              </a:rPr>
              <a:t>32</a:t>
            </a:r>
            <a:r>
              <a:t> Now the passage of Scripture which he was reading was this:</a:t>
            </a:r>
          </a:p>
          <a:p>
            <a:pPr algn="l" defTabSz="457200">
              <a:defRPr sz="3000">
                <a:latin typeface="Helvetica"/>
                <a:ea typeface="Helvetica"/>
                <a:cs typeface="Helvetica"/>
                <a:sym typeface="Helvetica"/>
              </a:defRPr>
            </a:pPr>
            <a:r>
              <a:t>        "HE WAS LED AS A SHEEP TO SLAUGHTER;</a:t>
            </a:r>
          </a:p>
          <a:p>
            <a:pPr algn="l" defTabSz="457200">
              <a:defRPr sz="3000">
                <a:latin typeface="Helvetica"/>
                <a:ea typeface="Helvetica"/>
                <a:cs typeface="Helvetica"/>
                <a:sym typeface="Helvetica"/>
              </a:defRPr>
            </a:pPr>
            <a:r>
              <a:t>        AND AS A LAMB BEFORE ITS SHEARER IS SILENT,</a:t>
            </a:r>
          </a:p>
          <a:p>
            <a:pPr algn="l" defTabSz="457200">
              <a:defRPr sz="3000">
                <a:latin typeface="Helvetica"/>
                <a:ea typeface="Helvetica"/>
                <a:cs typeface="Helvetica"/>
                <a:sym typeface="Helvetica"/>
              </a:defRPr>
            </a:pPr>
            <a:r>
              <a:t>        SO HE DOES NOT OPEN HIS MOUTH.</a:t>
            </a:r>
          </a:p>
          <a:p>
            <a:pPr algn="l" defTabSz="457200">
              <a:defRPr sz="3000">
                <a:latin typeface="Helvetica"/>
                <a:ea typeface="Helvetica"/>
                <a:cs typeface="Helvetica"/>
                <a:sym typeface="Helvetica"/>
              </a:defRPr>
            </a:pPr>
            <a:r>
              <a:t>   33 "IN HUMILIATION HIS JUDGMENT WAS TAKEN AWAY;</a:t>
            </a:r>
          </a:p>
          <a:p>
            <a:pPr algn="l" defTabSz="457200">
              <a:defRPr sz="3000">
                <a:latin typeface="Helvetica"/>
                <a:ea typeface="Helvetica"/>
                <a:cs typeface="Helvetica"/>
                <a:sym typeface="Helvetica"/>
              </a:defRPr>
            </a:pPr>
            <a:r>
              <a:t>        WHO WILL RELATE HIS GENERATION?</a:t>
            </a:r>
          </a:p>
          <a:p>
            <a:pPr algn="l" defTabSz="457200">
              <a:defRPr sz="3000">
                <a:latin typeface="Helvetica"/>
                <a:ea typeface="Helvetica"/>
                <a:cs typeface="Helvetica"/>
                <a:sym typeface="Helvetica"/>
              </a:defRPr>
            </a:pPr>
            <a:r>
              <a:t>        FOR HIS LIFE IS REMOVED FROM THE EARTH."</a:t>
            </a:r>
          </a:p>
          <a:p>
            <a:pPr algn="l" defTabSz="457200">
              <a:defRPr sz="3000">
                <a:latin typeface="Times Roman"/>
                <a:ea typeface="Times Roman"/>
                <a:cs typeface="Times Roman"/>
                <a:sym typeface="Times Roman"/>
              </a:defRPr>
            </a:pPr>
            <a:r>
              <a:rPr b="1">
                <a:solidFill>
                  <a:srgbClr val="0433FF"/>
                </a:solidFill>
              </a:rPr>
              <a:t>34</a:t>
            </a:r>
            <a:r>
              <a:t> The eunuch answered Philip and said, "Please tell me, of whom does the prophet say this? Of himself or of someone else?"</a:t>
            </a:r>
          </a:p>
          <a:p>
            <a:pPr algn="l" defTabSz="457200">
              <a:defRPr sz="3000">
                <a:latin typeface="Times Roman"/>
                <a:ea typeface="Times Roman"/>
                <a:cs typeface="Times Roman"/>
                <a:sym typeface="Times Roman"/>
              </a:defRPr>
            </a:pPr>
            <a:r>
              <a:rPr b="1">
                <a:solidFill>
                  <a:srgbClr val="0433FF"/>
                </a:solidFill>
              </a:rPr>
              <a:t>35</a:t>
            </a:r>
            <a:r>
              <a:t> Then Philip opened his mouth, and beginning from this Scripture he preached Jesus to him.</a:t>
            </a:r>
          </a:p>
          <a:p>
            <a:pPr algn="l" defTabSz="457200">
              <a:defRPr sz="3000">
                <a:latin typeface="Times Roman"/>
                <a:ea typeface="Times Roman"/>
                <a:cs typeface="Times Roman"/>
                <a:sym typeface="Times Roman"/>
              </a:defRPr>
            </a:pPr>
            <a:r>
              <a:rPr b="1">
                <a:solidFill>
                  <a:srgbClr val="0433FF"/>
                </a:solidFill>
              </a:rPr>
              <a:t>36</a:t>
            </a:r>
            <a:r>
              <a:t> As they went along the road they came to some water; and the eunuch said, "Look! Water! What prevents me from being baptized?"</a:t>
            </a:r>
          </a:p>
          <a:p>
            <a:pPr algn="l" defTabSz="457200">
              <a:defRPr sz="3000">
                <a:latin typeface="Times Roman"/>
                <a:ea typeface="Times Roman"/>
                <a:cs typeface="Times Roman"/>
                <a:sym typeface="Times Roman"/>
              </a:defRPr>
            </a:pPr>
            <a:r>
              <a:rPr b="1">
                <a:solidFill>
                  <a:srgbClr val="0433FF"/>
                </a:solidFill>
              </a:rPr>
              <a:t>37</a:t>
            </a:r>
            <a:r>
              <a:t> [And Philip said, "If you believe with all your heart, you may." And he answered and said, "I believe that Jesus Christ is the Son of God."]</a:t>
            </a:r>
          </a:p>
          <a:p>
            <a:pPr algn="l" defTabSz="457200">
              <a:defRPr sz="3000">
                <a:latin typeface="Times Roman"/>
                <a:ea typeface="Times Roman"/>
                <a:cs typeface="Times Roman"/>
                <a:sym typeface="Times Roman"/>
              </a:defRPr>
            </a:pPr>
            <a:r>
              <a:rPr b="1">
                <a:solidFill>
                  <a:srgbClr val="0433FF"/>
                </a:solidFill>
              </a:rPr>
              <a:t>38</a:t>
            </a:r>
            <a:r>
              <a:t> And he ordered the chariot to stop; and they both went down into the water, Philip as well as the eunuch, and he baptized him.</a:t>
            </a:r>
          </a:p>
          <a:p>
            <a:pPr algn="l" defTabSz="457200">
              <a:defRPr sz="3000">
                <a:latin typeface="Times Roman"/>
                <a:ea typeface="Times Roman"/>
                <a:cs typeface="Times Roman"/>
                <a:sym typeface="Times Roman"/>
              </a:defRPr>
            </a:pPr>
            <a:r>
              <a:rPr b="1">
                <a:solidFill>
                  <a:srgbClr val="0433FF"/>
                </a:solidFill>
              </a:rPr>
              <a:t>39</a:t>
            </a:r>
            <a:r>
              <a:t> When they came up out of the water, the Spirit of the Lord snatched Philip away; and the eunuch no longer saw him, but went on his way rejoicing.</a:t>
            </a:r>
          </a:p>
          <a:p>
            <a:pPr algn="l" defTabSz="457200">
              <a:defRPr sz="3000">
                <a:latin typeface="Times Roman"/>
                <a:ea typeface="Times Roman"/>
                <a:cs typeface="Times Roman"/>
                <a:sym typeface="Times Roman"/>
              </a:defRPr>
            </a:pPr>
            <a:r>
              <a:rPr b="1">
                <a:solidFill>
                  <a:srgbClr val="0433FF"/>
                </a:solidFill>
              </a:rPr>
              <a:t>40</a:t>
            </a:r>
            <a:r>
              <a:t> But Philip found himself at Azotus, and as he passed through he kept preaching the gospel to all the cities until he came to Caesarea.</a:t>
            </a:r>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1" name="–––––––––––––––––––––––––––––––––––––…"/>
          <p:cNvSpPr txBox="1"/>
          <p:nvPr>
            <p:ph type="ctrTitle"/>
          </p:nvPr>
        </p:nvSpPr>
        <p:spPr>
          <a:xfrm>
            <a:off x="1778000" y="1326187"/>
            <a:ext cx="20828000" cy="11063626"/>
          </a:xfrm>
          <a:prstGeom prst="rect">
            <a:avLst/>
          </a:prstGeom>
        </p:spPr>
        <p:txBody>
          <a:bodyPr anchor="t"/>
          <a:lstStyle/>
          <a:p>
            <a:pPr algn="l" defTabSz="457200">
              <a:defRPr b="1" sz="6000">
                <a:solidFill>
                  <a:srgbClr val="941100"/>
                </a:solidFill>
                <a:latin typeface="Times Roman"/>
                <a:ea typeface="Times Roman"/>
                <a:cs typeface="Times Roman"/>
                <a:sym typeface="Times Roman"/>
              </a:defRPr>
            </a:pPr>
            <a:r>
              <a:t>–––––––––––––––––––––––––––––––––––––</a:t>
            </a:r>
          </a:p>
          <a:p>
            <a:pPr algn="l" defTabSz="457200">
              <a:defRPr b="1" sz="6000" u="sng">
                <a:latin typeface="Times Roman"/>
                <a:ea typeface="Times Roman"/>
                <a:cs typeface="Times Roman"/>
                <a:sym typeface="Times Roman"/>
              </a:defRPr>
            </a:pPr>
            <a:r>
              <a:rPr>
                <a:solidFill>
                  <a:srgbClr val="AE1916"/>
                </a:solidFill>
              </a:rPr>
              <a:t>• Matthew 7:7-15</a:t>
            </a:r>
            <a:endParaRPr>
              <a:solidFill>
                <a:srgbClr val="AE1916"/>
              </a:solidFill>
            </a:endParaRPr>
          </a:p>
          <a:p>
            <a:pPr algn="l" defTabSz="457200">
              <a:defRPr b="1" sz="6000">
                <a:latin typeface="Times Roman"/>
                <a:ea typeface="Times Roman"/>
                <a:cs typeface="Times Roman"/>
                <a:sym typeface="Times Roman"/>
              </a:defRPr>
            </a:pPr>
            <a:r>
              <a:rPr>
                <a:solidFill>
                  <a:srgbClr val="AE1916"/>
                </a:solidFill>
              </a:rPr>
              <a:t>7 "Ask, and it will be given to you; seek, and you will find; knock, and it will be opened to you.</a:t>
            </a:r>
            <a:endParaRPr>
              <a:solidFill>
                <a:srgbClr val="AE1916"/>
              </a:solidFill>
            </a:endParaRPr>
          </a:p>
          <a:p>
            <a:pPr algn="l" defTabSz="457200">
              <a:defRPr b="1" sz="6000">
                <a:latin typeface="Times Roman"/>
                <a:ea typeface="Times Roman"/>
                <a:cs typeface="Times Roman"/>
                <a:sym typeface="Times Roman"/>
              </a:defRPr>
            </a:pPr>
            <a:r>
              <a:rPr>
                <a:solidFill>
                  <a:srgbClr val="AE1916"/>
                </a:solidFill>
              </a:rPr>
              <a:t>8 "For everyone who asks receives, and he who seeks finds, and to him who knocks it will be opened.</a:t>
            </a:r>
            <a:endParaRPr>
              <a:solidFill>
                <a:srgbClr val="AE1916"/>
              </a:solidFill>
            </a:endParaRPr>
          </a:p>
          <a:p>
            <a:pPr algn="l" defTabSz="457200">
              <a:defRPr b="1" sz="6000">
                <a:latin typeface="Times Roman"/>
                <a:ea typeface="Times Roman"/>
                <a:cs typeface="Times Roman"/>
                <a:sym typeface="Times Roman"/>
              </a:defRPr>
            </a:pPr>
            <a:r>
              <a:rPr>
                <a:solidFill>
                  <a:srgbClr val="AE1916"/>
                </a:solidFill>
              </a:rPr>
              <a:t>…</a:t>
            </a:r>
            <a:endParaRPr>
              <a:solidFill>
                <a:srgbClr val="AE1916"/>
              </a:solidFill>
            </a:endParaRPr>
          </a:p>
          <a:p>
            <a:pPr algn="l" defTabSz="457200">
              <a:defRPr b="1" sz="6000">
                <a:latin typeface="Times Roman"/>
                <a:ea typeface="Times Roman"/>
                <a:cs typeface="Times Roman"/>
                <a:sym typeface="Times Roman"/>
              </a:defRPr>
            </a:pPr>
            <a:r>
              <a:rPr>
                <a:solidFill>
                  <a:srgbClr val="AE1916"/>
                </a:solidFill>
              </a:rPr>
              <a:t>13 "Enter through the narrow gate; for the gate is wide and the way is broad that leads to destruction, and there are many who enter through it.</a:t>
            </a:r>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3" name="What Shall We Do?"/>
          <p:cNvSpPr txBox="1"/>
          <p:nvPr>
            <p:ph type="ctrTitle"/>
          </p:nvPr>
        </p:nvSpPr>
        <p:spPr>
          <a:xfrm>
            <a:off x="1778000" y="1326187"/>
            <a:ext cx="20828000" cy="11063626"/>
          </a:xfrm>
          <a:prstGeom prst="rect">
            <a:avLst/>
          </a:prstGeom>
        </p:spPr>
        <p:txBody>
          <a:bodyPr anchor="t"/>
          <a:lstStyle>
            <a:lvl1pPr defTabSz="457200">
              <a:defRPr b="1" sz="8900" u="sng">
                <a:solidFill>
                  <a:schemeClr val="accent5">
                    <a:lumOff val="-29866"/>
                  </a:schemeClr>
                </a:solidFill>
                <a:latin typeface="Times Roman"/>
                <a:ea typeface="Times Roman"/>
                <a:cs typeface="Times Roman"/>
                <a:sym typeface="Times Roman"/>
              </a:defRPr>
            </a:lvl1pPr>
          </a:lstStyle>
          <a:p>
            <a:pPr/>
            <a:r>
              <a:t>What Shall We Do?</a:t>
            </a:r>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5" name="What Shall We Do?…"/>
          <p:cNvSpPr txBox="1"/>
          <p:nvPr>
            <p:ph type="ctrTitle"/>
          </p:nvPr>
        </p:nvSpPr>
        <p:spPr>
          <a:xfrm>
            <a:off x="1778000" y="1326187"/>
            <a:ext cx="20828000" cy="11063626"/>
          </a:xfrm>
          <a:prstGeom prst="rect">
            <a:avLst/>
          </a:prstGeom>
        </p:spPr>
        <p:txBody>
          <a:bodyPr anchor="t"/>
          <a:lstStyle/>
          <a:p>
            <a:pPr defTabSz="457200">
              <a:defRPr b="1" sz="8900" u="sng">
                <a:solidFill>
                  <a:schemeClr val="accent5">
                    <a:lumOff val="-29866"/>
                  </a:schemeClr>
                </a:solidFill>
                <a:latin typeface="Times Roman"/>
                <a:ea typeface="Times Roman"/>
                <a:cs typeface="Times Roman"/>
                <a:sym typeface="Times Roman"/>
              </a:defRPr>
            </a:pPr>
            <a:r>
              <a:t>What Shall We Do?</a:t>
            </a:r>
          </a:p>
          <a:p>
            <a:pPr lvl="1" indent="3699163" algn="l" defTabSz="457200">
              <a:defRPr b="1" sz="8900">
                <a:latin typeface="Times Roman"/>
                <a:ea typeface="Times Roman"/>
                <a:cs typeface="Times Roman"/>
                <a:sym typeface="Times Roman"/>
              </a:defRPr>
            </a:pPr>
            <a:r>
              <a:rPr>
                <a:solidFill>
                  <a:srgbClr val="AE1916"/>
                </a:solidFill>
              </a:rPr>
              <a:t>T</a:t>
            </a:r>
            <a:r>
              <a:t>. </a:t>
            </a:r>
            <a:r>
              <a:rPr b="0"/>
              <a:t>rust</a:t>
            </a:r>
          </a:p>
        </p:txBody>
      </p:sp>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7" name="What Shall We Do?…"/>
          <p:cNvSpPr txBox="1"/>
          <p:nvPr>
            <p:ph type="ctrTitle"/>
          </p:nvPr>
        </p:nvSpPr>
        <p:spPr>
          <a:xfrm>
            <a:off x="1778000" y="1326187"/>
            <a:ext cx="20828000" cy="11063626"/>
          </a:xfrm>
          <a:prstGeom prst="rect">
            <a:avLst/>
          </a:prstGeom>
        </p:spPr>
        <p:txBody>
          <a:bodyPr anchor="t"/>
          <a:lstStyle/>
          <a:p>
            <a:pPr defTabSz="457200">
              <a:defRPr b="1" sz="8900" u="sng">
                <a:solidFill>
                  <a:schemeClr val="accent5">
                    <a:lumOff val="-29866"/>
                  </a:schemeClr>
                </a:solidFill>
                <a:latin typeface="Times Roman"/>
                <a:ea typeface="Times Roman"/>
                <a:cs typeface="Times Roman"/>
                <a:sym typeface="Times Roman"/>
              </a:defRPr>
            </a:pPr>
            <a:r>
              <a:t>What Shall We Do?</a:t>
            </a:r>
          </a:p>
          <a:p>
            <a:pPr lvl="1" indent="3699163" algn="l" defTabSz="457200">
              <a:defRPr b="1" sz="8900">
                <a:latin typeface="Times Roman"/>
                <a:ea typeface="Times Roman"/>
                <a:cs typeface="Times Roman"/>
                <a:sym typeface="Times Roman"/>
              </a:defRPr>
            </a:pPr>
            <a:r>
              <a:rPr>
                <a:solidFill>
                  <a:srgbClr val="AE1916"/>
                </a:solidFill>
              </a:rPr>
              <a:t>T</a:t>
            </a:r>
            <a:r>
              <a:t>. </a:t>
            </a:r>
            <a:r>
              <a:rPr b="0"/>
              <a:t>rust</a:t>
            </a:r>
            <a:r>
              <a:t>								</a:t>
            </a:r>
            <a:r>
              <a:rPr>
                <a:solidFill>
                  <a:srgbClr val="175778"/>
                </a:solidFill>
              </a:rPr>
              <a:t>R</a:t>
            </a:r>
            <a:r>
              <a:t>. </a:t>
            </a:r>
            <a:r>
              <a:rPr b="0"/>
              <a:t>e-assure</a:t>
            </a:r>
          </a:p>
        </p:txBody>
      </p:sp>
    </p:spTree>
  </p:cSld>
  <p:clrMapOvr>
    <a:masterClrMapping/>
  </p:clrMapOvr>
  <p:transition xmlns:p14="http://schemas.microsoft.com/office/powerpoint/2010/main" spd="med" advClick="1"/>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9" name="What Shall We Do?…"/>
          <p:cNvSpPr txBox="1"/>
          <p:nvPr>
            <p:ph type="ctrTitle"/>
          </p:nvPr>
        </p:nvSpPr>
        <p:spPr>
          <a:xfrm>
            <a:off x="1778000" y="1326187"/>
            <a:ext cx="20828000" cy="11063626"/>
          </a:xfrm>
          <a:prstGeom prst="rect">
            <a:avLst/>
          </a:prstGeom>
        </p:spPr>
        <p:txBody>
          <a:bodyPr anchor="t"/>
          <a:lstStyle/>
          <a:p>
            <a:pPr defTabSz="457200">
              <a:defRPr b="1" sz="8900" u="sng">
                <a:solidFill>
                  <a:schemeClr val="accent5">
                    <a:lumOff val="-29866"/>
                  </a:schemeClr>
                </a:solidFill>
                <a:latin typeface="Times Roman"/>
                <a:ea typeface="Times Roman"/>
                <a:cs typeface="Times Roman"/>
                <a:sym typeface="Times Roman"/>
              </a:defRPr>
            </a:pPr>
            <a:r>
              <a:t>What Shall We Do?</a:t>
            </a:r>
          </a:p>
          <a:p>
            <a:pPr lvl="1" indent="3699163" algn="l" defTabSz="457200">
              <a:defRPr b="1" sz="8900">
                <a:latin typeface="Times Roman"/>
                <a:ea typeface="Times Roman"/>
                <a:cs typeface="Times Roman"/>
                <a:sym typeface="Times Roman"/>
              </a:defRPr>
            </a:pPr>
            <a:r>
              <a:rPr>
                <a:solidFill>
                  <a:srgbClr val="AE1916"/>
                </a:solidFill>
              </a:rPr>
              <a:t>T</a:t>
            </a:r>
            <a:r>
              <a:t>. </a:t>
            </a:r>
            <a:r>
              <a:rPr b="0"/>
              <a:t>rust</a:t>
            </a:r>
            <a:r>
              <a:t>								</a:t>
            </a:r>
            <a:r>
              <a:rPr>
                <a:solidFill>
                  <a:srgbClr val="175778"/>
                </a:solidFill>
              </a:rPr>
              <a:t>R</a:t>
            </a:r>
            <a:r>
              <a:t>. </a:t>
            </a:r>
            <a:r>
              <a:rPr b="0"/>
              <a:t>e-assure</a:t>
            </a:r>
          </a:p>
          <a:p>
            <a:pPr lvl="1" indent="3699163" algn="l" defTabSz="457200">
              <a:defRPr b="1" sz="8900">
                <a:latin typeface="Times Roman"/>
                <a:ea typeface="Times Roman"/>
                <a:cs typeface="Times Roman"/>
                <a:sym typeface="Times Roman"/>
              </a:defRPr>
            </a:pPr>
            <a:r>
              <a:rPr>
                <a:solidFill>
                  <a:srgbClr val="AE1916"/>
                </a:solidFill>
              </a:rPr>
              <a:t>H</a:t>
            </a:r>
            <a:r>
              <a:t>. </a:t>
            </a:r>
            <a:r>
              <a:rPr b="0"/>
              <a:t>umility</a:t>
            </a:r>
          </a:p>
        </p:txBody>
      </p:sp>
    </p:spTree>
  </p:cSld>
  <p:clrMapOvr>
    <a:masterClrMapping/>
  </p:clrMapOvr>
  <p:transition xmlns:p14="http://schemas.microsoft.com/office/powerpoint/2010/main" spd="med" advClick="1"/>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1" name="What Shall We Do?…"/>
          <p:cNvSpPr txBox="1"/>
          <p:nvPr>
            <p:ph type="ctrTitle"/>
          </p:nvPr>
        </p:nvSpPr>
        <p:spPr>
          <a:xfrm>
            <a:off x="1778000" y="1326187"/>
            <a:ext cx="20828000" cy="11063626"/>
          </a:xfrm>
          <a:prstGeom prst="rect">
            <a:avLst/>
          </a:prstGeom>
        </p:spPr>
        <p:txBody>
          <a:bodyPr anchor="t"/>
          <a:lstStyle/>
          <a:p>
            <a:pPr defTabSz="457200">
              <a:defRPr b="1" sz="8900" u="sng">
                <a:solidFill>
                  <a:schemeClr val="accent5">
                    <a:lumOff val="-29866"/>
                  </a:schemeClr>
                </a:solidFill>
                <a:latin typeface="Times Roman"/>
                <a:ea typeface="Times Roman"/>
                <a:cs typeface="Times Roman"/>
                <a:sym typeface="Times Roman"/>
              </a:defRPr>
            </a:pPr>
            <a:r>
              <a:t>What Shall We Do?</a:t>
            </a:r>
          </a:p>
          <a:p>
            <a:pPr lvl="1" indent="3699163" algn="l" defTabSz="457200">
              <a:defRPr b="1" sz="8900">
                <a:latin typeface="Times Roman"/>
                <a:ea typeface="Times Roman"/>
                <a:cs typeface="Times Roman"/>
                <a:sym typeface="Times Roman"/>
              </a:defRPr>
            </a:pPr>
            <a:r>
              <a:rPr>
                <a:solidFill>
                  <a:srgbClr val="AE1916"/>
                </a:solidFill>
              </a:rPr>
              <a:t>T</a:t>
            </a:r>
            <a:r>
              <a:t>. </a:t>
            </a:r>
            <a:r>
              <a:rPr b="0"/>
              <a:t>rust</a:t>
            </a:r>
            <a:r>
              <a:t>								</a:t>
            </a:r>
            <a:r>
              <a:rPr>
                <a:solidFill>
                  <a:srgbClr val="175778"/>
                </a:solidFill>
              </a:rPr>
              <a:t>R</a:t>
            </a:r>
            <a:r>
              <a:t>. </a:t>
            </a:r>
            <a:r>
              <a:rPr b="0"/>
              <a:t>e-assure</a:t>
            </a:r>
          </a:p>
          <a:p>
            <a:pPr lvl="1" indent="3699163" algn="l" defTabSz="457200">
              <a:defRPr b="1" sz="8900">
                <a:latin typeface="Times Roman"/>
                <a:ea typeface="Times Roman"/>
                <a:cs typeface="Times Roman"/>
                <a:sym typeface="Times Roman"/>
              </a:defRPr>
            </a:pPr>
            <a:r>
              <a:rPr>
                <a:solidFill>
                  <a:srgbClr val="AE1916"/>
                </a:solidFill>
              </a:rPr>
              <a:t>H</a:t>
            </a:r>
            <a:r>
              <a:t>. </a:t>
            </a:r>
            <a:r>
              <a:rPr b="0"/>
              <a:t>umility</a:t>
            </a:r>
            <a:r>
              <a:t>				</a:t>
            </a:r>
            <a:r>
              <a:rPr>
                <a:solidFill>
                  <a:srgbClr val="175778"/>
                </a:solidFill>
              </a:rPr>
              <a:t>E</a:t>
            </a:r>
            <a:r>
              <a:t>. </a:t>
            </a:r>
            <a:r>
              <a:rPr b="0"/>
              <a:t>ncourage</a:t>
            </a:r>
          </a:p>
        </p:txBody>
      </p:sp>
    </p:spTree>
  </p:cSld>
  <p:clrMapOvr>
    <a:masterClrMapping/>
  </p:clrMapOvr>
  <p:transition xmlns:p14="http://schemas.microsoft.com/office/powerpoint/2010/main" spd="med" advClick="1"/>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3" name="What Shall We Do?…"/>
          <p:cNvSpPr txBox="1"/>
          <p:nvPr>
            <p:ph type="ctrTitle"/>
          </p:nvPr>
        </p:nvSpPr>
        <p:spPr>
          <a:xfrm>
            <a:off x="1778000" y="1326187"/>
            <a:ext cx="20828000" cy="11063626"/>
          </a:xfrm>
          <a:prstGeom prst="rect">
            <a:avLst/>
          </a:prstGeom>
        </p:spPr>
        <p:txBody>
          <a:bodyPr anchor="t"/>
          <a:lstStyle/>
          <a:p>
            <a:pPr defTabSz="457200">
              <a:defRPr b="1" sz="8900" u="sng">
                <a:solidFill>
                  <a:schemeClr val="accent5">
                    <a:lumOff val="-29866"/>
                  </a:schemeClr>
                </a:solidFill>
                <a:latin typeface="Times Roman"/>
                <a:ea typeface="Times Roman"/>
                <a:cs typeface="Times Roman"/>
                <a:sym typeface="Times Roman"/>
              </a:defRPr>
            </a:pPr>
            <a:r>
              <a:t>What Shall We Do?</a:t>
            </a:r>
          </a:p>
          <a:p>
            <a:pPr lvl="1" indent="3699163" algn="l" defTabSz="457200">
              <a:defRPr b="1" sz="8900">
                <a:latin typeface="Times Roman"/>
                <a:ea typeface="Times Roman"/>
                <a:cs typeface="Times Roman"/>
                <a:sym typeface="Times Roman"/>
              </a:defRPr>
            </a:pPr>
            <a:r>
              <a:rPr>
                <a:solidFill>
                  <a:srgbClr val="AE1916"/>
                </a:solidFill>
              </a:rPr>
              <a:t>T</a:t>
            </a:r>
            <a:r>
              <a:t>. </a:t>
            </a:r>
            <a:r>
              <a:rPr b="0"/>
              <a:t>rust</a:t>
            </a:r>
            <a:r>
              <a:t>								</a:t>
            </a:r>
            <a:r>
              <a:rPr>
                <a:solidFill>
                  <a:srgbClr val="175778"/>
                </a:solidFill>
              </a:rPr>
              <a:t>R</a:t>
            </a:r>
            <a:r>
              <a:t>. </a:t>
            </a:r>
            <a:r>
              <a:rPr b="0"/>
              <a:t>e-assure</a:t>
            </a:r>
          </a:p>
          <a:p>
            <a:pPr lvl="1" indent="3699163" algn="l" defTabSz="457200">
              <a:defRPr b="1" sz="8900">
                <a:latin typeface="Times Roman"/>
                <a:ea typeface="Times Roman"/>
                <a:cs typeface="Times Roman"/>
                <a:sym typeface="Times Roman"/>
              </a:defRPr>
            </a:pPr>
            <a:r>
              <a:rPr>
                <a:solidFill>
                  <a:srgbClr val="AE1916"/>
                </a:solidFill>
              </a:rPr>
              <a:t>H</a:t>
            </a:r>
            <a:r>
              <a:t>. </a:t>
            </a:r>
            <a:r>
              <a:rPr b="0"/>
              <a:t>umility</a:t>
            </a:r>
            <a:r>
              <a:t>				</a:t>
            </a:r>
            <a:r>
              <a:rPr>
                <a:solidFill>
                  <a:srgbClr val="175778"/>
                </a:solidFill>
              </a:rPr>
              <a:t>E</a:t>
            </a:r>
            <a:r>
              <a:t>. </a:t>
            </a:r>
            <a:r>
              <a:rPr b="0"/>
              <a:t>ncourage</a:t>
            </a:r>
          </a:p>
          <a:p>
            <a:pPr lvl="1" indent="3699163" algn="l" defTabSz="457200">
              <a:defRPr b="1" sz="8900">
                <a:latin typeface="Times Roman"/>
                <a:ea typeface="Times Roman"/>
                <a:cs typeface="Times Roman"/>
                <a:sym typeface="Times Roman"/>
              </a:defRPr>
            </a:pPr>
            <a:r>
              <a:rPr>
                <a:solidFill>
                  <a:srgbClr val="AE1916"/>
                </a:solidFill>
              </a:rPr>
              <a:t>U</a:t>
            </a:r>
            <a:r>
              <a:t>. </a:t>
            </a:r>
            <a:r>
              <a:rPr b="0"/>
              <a:t>nknowing</a:t>
            </a:r>
          </a:p>
        </p:txBody>
      </p:sp>
    </p:spTree>
  </p:cSld>
  <p:clrMapOvr>
    <a:masterClrMapping/>
  </p:clrMapOvr>
  <p:transition xmlns:p14="http://schemas.microsoft.com/office/powerpoint/2010/main" spd="med" advClick="1"/>
</p:sld>
</file>

<file path=ppt/slides/slide2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5" name="What Shall We Do?…"/>
          <p:cNvSpPr txBox="1"/>
          <p:nvPr>
            <p:ph type="ctrTitle"/>
          </p:nvPr>
        </p:nvSpPr>
        <p:spPr>
          <a:xfrm>
            <a:off x="1778000" y="1326187"/>
            <a:ext cx="20828000" cy="11063626"/>
          </a:xfrm>
          <a:prstGeom prst="rect">
            <a:avLst/>
          </a:prstGeom>
        </p:spPr>
        <p:txBody>
          <a:bodyPr anchor="t"/>
          <a:lstStyle/>
          <a:p>
            <a:pPr defTabSz="457200">
              <a:defRPr b="1" sz="8900" u="sng">
                <a:solidFill>
                  <a:schemeClr val="accent5">
                    <a:lumOff val="-29866"/>
                  </a:schemeClr>
                </a:solidFill>
                <a:latin typeface="Times Roman"/>
                <a:ea typeface="Times Roman"/>
                <a:cs typeface="Times Roman"/>
                <a:sym typeface="Times Roman"/>
              </a:defRPr>
            </a:pPr>
            <a:r>
              <a:t>What Shall We Do?</a:t>
            </a:r>
          </a:p>
          <a:p>
            <a:pPr lvl="1" indent="3699163" algn="l" defTabSz="457200">
              <a:defRPr b="1" sz="8900">
                <a:latin typeface="Times Roman"/>
                <a:ea typeface="Times Roman"/>
                <a:cs typeface="Times Roman"/>
                <a:sym typeface="Times Roman"/>
              </a:defRPr>
            </a:pPr>
            <a:r>
              <a:rPr>
                <a:solidFill>
                  <a:srgbClr val="AE1916"/>
                </a:solidFill>
              </a:rPr>
              <a:t>T</a:t>
            </a:r>
            <a:r>
              <a:t>. </a:t>
            </a:r>
            <a:r>
              <a:rPr b="0"/>
              <a:t>rust</a:t>
            </a:r>
            <a:r>
              <a:t>								</a:t>
            </a:r>
            <a:r>
              <a:rPr>
                <a:solidFill>
                  <a:srgbClr val="175778"/>
                </a:solidFill>
              </a:rPr>
              <a:t>R</a:t>
            </a:r>
            <a:r>
              <a:t>. </a:t>
            </a:r>
            <a:r>
              <a:rPr b="0"/>
              <a:t>e-assure</a:t>
            </a:r>
          </a:p>
          <a:p>
            <a:pPr lvl="1" indent="3699163" algn="l" defTabSz="457200">
              <a:defRPr b="1" sz="8900">
                <a:latin typeface="Times Roman"/>
                <a:ea typeface="Times Roman"/>
                <a:cs typeface="Times Roman"/>
                <a:sym typeface="Times Roman"/>
              </a:defRPr>
            </a:pPr>
            <a:r>
              <a:rPr>
                <a:solidFill>
                  <a:srgbClr val="AE1916"/>
                </a:solidFill>
              </a:rPr>
              <a:t>H</a:t>
            </a:r>
            <a:r>
              <a:t>. </a:t>
            </a:r>
            <a:r>
              <a:rPr b="0"/>
              <a:t>umility</a:t>
            </a:r>
            <a:r>
              <a:t>				</a:t>
            </a:r>
            <a:r>
              <a:rPr>
                <a:solidFill>
                  <a:srgbClr val="175778"/>
                </a:solidFill>
              </a:rPr>
              <a:t>E</a:t>
            </a:r>
            <a:r>
              <a:t>. </a:t>
            </a:r>
            <a:r>
              <a:rPr b="0"/>
              <a:t>ncourage</a:t>
            </a:r>
          </a:p>
          <a:p>
            <a:pPr lvl="1" indent="3699163" algn="l" defTabSz="457200">
              <a:defRPr b="1" sz="8900">
                <a:latin typeface="Times Roman"/>
                <a:ea typeface="Times Roman"/>
                <a:cs typeface="Times Roman"/>
                <a:sym typeface="Times Roman"/>
              </a:defRPr>
            </a:pPr>
            <a:r>
              <a:rPr>
                <a:solidFill>
                  <a:srgbClr val="AE1916"/>
                </a:solidFill>
              </a:rPr>
              <a:t>U</a:t>
            </a:r>
            <a:r>
              <a:t>. </a:t>
            </a:r>
            <a:r>
              <a:rPr b="0"/>
              <a:t>nknowing</a:t>
            </a:r>
            <a:r>
              <a:t>	</a:t>
            </a:r>
            <a:r>
              <a:rPr>
                <a:solidFill>
                  <a:srgbClr val="175778"/>
                </a:solidFill>
              </a:rPr>
              <a:t>A</a:t>
            </a:r>
            <a:r>
              <a:t>. </a:t>
            </a:r>
            <a:r>
              <a:rPr b="0"/>
              <a:t>llow</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3" name="–––––––––––––––––––––––––––––––––––––…"/>
          <p:cNvSpPr txBox="1"/>
          <p:nvPr>
            <p:ph type="ctrTitle"/>
          </p:nvPr>
        </p:nvSpPr>
        <p:spPr>
          <a:xfrm>
            <a:off x="1778000" y="1326187"/>
            <a:ext cx="20828000" cy="11063626"/>
          </a:xfrm>
          <a:prstGeom prst="rect">
            <a:avLst/>
          </a:prstGeom>
        </p:spPr>
        <p:txBody>
          <a:bodyPr anchor="t"/>
          <a:lstStyle/>
          <a:p>
            <a:pPr algn="l" defTabSz="457200">
              <a:defRPr b="1" sz="5800">
                <a:solidFill>
                  <a:srgbClr val="941100"/>
                </a:solidFill>
                <a:latin typeface="Times Roman"/>
                <a:ea typeface="Times Roman"/>
                <a:cs typeface="Times Roman"/>
                <a:sym typeface="Times Roman"/>
              </a:defRPr>
            </a:pPr>
            <a:r>
              <a:t>–––––––––––––––––––––––––––––––––––––</a:t>
            </a:r>
          </a:p>
          <a:p>
            <a:pPr algn="l" defTabSz="457200">
              <a:defRPr b="1" sz="6000" u="sng">
                <a:latin typeface="Times Roman"/>
                <a:ea typeface="Times Roman"/>
                <a:cs typeface="Times Roman"/>
                <a:sym typeface="Times Roman"/>
              </a:defRPr>
            </a:pPr>
            <a:r>
              <a:rPr>
                <a:solidFill>
                  <a:srgbClr val="AE1916"/>
                </a:solidFill>
              </a:rPr>
              <a:t>T</a:t>
            </a:r>
            <a:r>
              <a:t>. </a:t>
            </a:r>
            <a:r>
              <a:rPr b="0"/>
              <a:t>rust</a:t>
            </a:r>
          </a:p>
          <a:p>
            <a:pPr algn="l" defTabSz="457200">
              <a:defRPr sz="4800">
                <a:latin typeface="Times Roman"/>
                <a:ea typeface="Times Roman"/>
                <a:cs typeface="Times Roman"/>
                <a:sym typeface="Times Roman"/>
              </a:defRPr>
            </a:pPr>
          </a:p>
        </p:txBody>
      </p:sp>
    </p:spTree>
  </p:cSld>
  <p:clrMapOvr>
    <a:masterClrMapping/>
  </p:clrMapOvr>
  <p:transition xmlns:p14="http://schemas.microsoft.com/office/powerpoint/2010/main" spd="med" advClick="1"/>
</p:sld>
</file>

<file path=ppt/slides/slide3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7" name="What Shall We Do?…"/>
          <p:cNvSpPr txBox="1"/>
          <p:nvPr>
            <p:ph type="ctrTitle"/>
          </p:nvPr>
        </p:nvSpPr>
        <p:spPr>
          <a:xfrm>
            <a:off x="1778000" y="1326187"/>
            <a:ext cx="20828000" cy="11063626"/>
          </a:xfrm>
          <a:prstGeom prst="rect">
            <a:avLst/>
          </a:prstGeom>
        </p:spPr>
        <p:txBody>
          <a:bodyPr anchor="t"/>
          <a:lstStyle/>
          <a:p>
            <a:pPr defTabSz="457200">
              <a:defRPr b="1" sz="8900" u="sng">
                <a:solidFill>
                  <a:schemeClr val="accent5">
                    <a:lumOff val="-29866"/>
                  </a:schemeClr>
                </a:solidFill>
                <a:latin typeface="Times Roman"/>
                <a:ea typeface="Times Roman"/>
                <a:cs typeface="Times Roman"/>
                <a:sym typeface="Times Roman"/>
              </a:defRPr>
            </a:pPr>
            <a:r>
              <a:t>What Shall We Do?</a:t>
            </a:r>
          </a:p>
          <a:p>
            <a:pPr lvl="1" indent="3699163" algn="l" defTabSz="457200">
              <a:defRPr b="1" sz="8900">
                <a:latin typeface="Times Roman"/>
                <a:ea typeface="Times Roman"/>
                <a:cs typeface="Times Roman"/>
                <a:sym typeface="Times Roman"/>
              </a:defRPr>
            </a:pPr>
            <a:r>
              <a:rPr>
                <a:solidFill>
                  <a:srgbClr val="AE1916"/>
                </a:solidFill>
              </a:rPr>
              <a:t>T</a:t>
            </a:r>
            <a:r>
              <a:t>. </a:t>
            </a:r>
            <a:r>
              <a:rPr b="0"/>
              <a:t>rust</a:t>
            </a:r>
            <a:r>
              <a:t>								</a:t>
            </a:r>
            <a:r>
              <a:rPr>
                <a:solidFill>
                  <a:srgbClr val="175778"/>
                </a:solidFill>
              </a:rPr>
              <a:t>R</a:t>
            </a:r>
            <a:r>
              <a:t>. </a:t>
            </a:r>
            <a:r>
              <a:rPr b="0"/>
              <a:t>e-assure</a:t>
            </a:r>
          </a:p>
          <a:p>
            <a:pPr lvl="1" indent="3699163" algn="l" defTabSz="457200">
              <a:defRPr b="1" sz="8900">
                <a:latin typeface="Times Roman"/>
                <a:ea typeface="Times Roman"/>
                <a:cs typeface="Times Roman"/>
                <a:sym typeface="Times Roman"/>
              </a:defRPr>
            </a:pPr>
            <a:r>
              <a:rPr>
                <a:solidFill>
                  <a:srgbClr val="AE1916"/>
                </a:solidFill>
              </a:rPr>
              <a:t>H</a:t>
            </a:r>
            <a:r>
              <a:t>. </a:t>
            </a:r>
            <a:r>
              <a:rPr b="0"/>
              <a:t>umility</a:t>
            </a:r>
            <a:r>
              <a:t>				</a:t>
            </a:r>
            <a:r>
              <a:rPr>
                <a:solidFill>
                  <a:srgbClr val="175778"/>
                </a:solidFill>
              </a:rPr>
              <a:t>E</a:t>
            </a:r>
            <a:r>
              <a:t>. </a:t>
            </a:r>
            <a:r>
              <a:rPr b="0"/>
              <a:t>ncourage</a:t>
            </a:r>
          </a:p>
          <a:p>
            <a:pPr lvl="1" indent="3699163" algn="l" defTabSz="457200">
              <a:defRPr b="1" sz="8900">
                <a:latin typeface="Times Roman"/>
                <a:ea typeface="Times Roman"/>
                <a:cs typeface="Times Roman"/>
                <a:sym typeface="Times Roman"/>
              </a:defRPr>
            </a:pPr>
            <a:r>
              <a:rPr>
                <a:solidFill>
                  <a:srgbClr val="AE1916"/>
                </a:solidFill>
              </a:rPr>
              <a:t>U</a:t>
            </a:r>
            <a:r>
              <a:t>. </a:t>
            </a:r>
            <a:r>
              <a:rPr b="0"/>
              <a:t>nknowing</a:t>
            </a:r>
            <a:r>
              <a:t>	</a:t>
            </a:r>
            <a:r>
              <a:rPr>
                <a:solidFill>
                  <a:srgbClr val="175778"/>
                </a:solidFill>
              </a:rPr>
              <a:t>A</a:t>
            </a:r>
            <a:r>
              <a:t>. </a:t>
            </a:r>
            <a:r>
              <a:rPr b="0"/>
              <a:t>llow</a:t>
            </a:r>
          </a:p>
          <a:p>
            <a:pPr lvl="1" indent="3699163" algn="l" defTabSz="457200">
              <a:defRPr b="1" sz="8900">
                <a:latin typeface="Times Roman"/>
                <a:ea typeface="Times Roman"/>
                <a:cs typeface="Times Roman"/>
                <a:sym typeface="Times Roman"/>
              </a:defRPr>
            </a:pPr>
            <a:r>
              <a:rPr>
                <a:solidFill>
                  <a:srgbClr val="AE1916"/>
                </a:solidFill>
              </a:rPr>
              <a:t>S</a:t>
            </a:r>
            <a:r>
              <a:t>. </a:t>
            </a:r>
            <a:r>
              <a:rPr b="0"/>
              <a:t>hame</a:t>
            </a:r>
          </a:p>
        </p:txBody>
      </p:sp>
    </p:spTree>
  </p:cSld>
  <p:clrMapOvr>
    <a:masterClrMapping/>
  </p:clrMapOvr>
  <p:transition xmlns:p14="http://schemas.microsoft.com/office/powerpoint/2010/main" spd="med" advClick="1"/>
</p:sld>
</file>

<file path=ppt/slides/slide3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9" name="What Shall We Do?…"/>
          <p:cNvSpPr txBox="1"/>
          <p:nvPr>
            <p:ph type="ctrTitle"/>
          </p:nvPr>
        </p:nvSpPr>
        <p:spPr>
          <a:xfrm>
            <a:off x="1778000" y="1326187"/>
            <a:ext cx="20828000" cy="11063626"/>
          </a:xfrm>
          <a:prstGeom prst="rect">
            <a:avLst/>
          </a:prstGeom>
        </p:spPr>
        <p:txBody>
          <a:bodyPr anchor="t"/>
          <a:lstStyle/>
          <a:p>
            <a:pPr defTabSz="457200">
              <a:defRPr b="1" sz="8900" u="sng">
                <a:solidFill>
                  <a:schemeClr val="accent5">
                    <a:lumOff val="-29866"/>
                  </a:schemeClr>
                </a:solidFill>
                <a:latin typeface="Times Roman"/>
                <a:ea typeface="Times Roman"/>
                <a:cs typeface="Times Roman"/>
                <a:sym typeface="Times Roman"/>
              </a:defRPr>
            </a:pPr>
            <a:r>
              <a:t>What Shall We Do?</a:t>
            </a:r>
          </a:p>
          <a:p>
            <a:pPr lvl="1" indent="3699163" algn="l" defTabSz="457200">
              <a:defRPr b="1" sz="8900">
                <a:latin typeface="Times Roman"/>
                <a:ea typeface="Times Roman"/>
                <a:cs typeface="Times Roman"/>
                <a:sym typeface="Times Roman"/>
              </a:defRPr>
            </a:pPr>
            <a:r>
              <a:rPr>
                <a:solidFill>
                  <a:srgbClr val="AE1916"/>
                </a:solidFill>
              </a:rPr>
              <a:t>T</a:t>
            </a:r>
            <a:r>
              <a:t>. </a:t>
            </a:r>
            <a:r>
              <a:rPr b="0"/>
              <a:t>rust</a:t>
            </a:r>
            <a:r>
              <a:t>								</a:t>
            </a:r>
            <a:r>
              <a:rPr>
                <a:solidFill>
                  <a:srgbClr val="175778"/>
                </a:solidFill>
              </a:rPr>
              <a:t>R</a:t>
            </a:r>
            <a:r>
              <a:t>. </a:t>
            </a:r>
            <a:r>
              <a:rPr b="0"/>
              <a:t>e-assure</a:t>
            </a:r>
          </a:p>
          <a:p>
            <a:pPr lvl="1" indent="3699163" algn="l" defTabSz="457200">
              <a:defRPr b="1" sz="8900">
                <a:latin typeface="Times Roman"/>
                <a:ea typeface="Times Roman"/>
                <a:cs typeface="Times Roman"/>
                <a:sym typeface="Times Roman"/>
              </a:defRPr>
            </a:pPr>
            <a:r>
              <a:rPr>
                <a:solidFill>
                  <a:srgbClr val="AE1916"/>
                </a:solidFill>
              </a:rPr>
              <a:t>H</a:t>
            </a:r>
            <a:r>
              <a:t>. </a:t>
            </a:r>
            <a:r>
              <a:rPr b="0"/>
              <a:t>umility</a:t>
            </a:r>
            <a:r>
              <a:t>				</a:t>
            </a:r>
            <a:r>
              <a:rPr>
                <a:solidFill>
                  <a:srgbClr val="175778"/>
                </a:solidFill>
              </a:rPr>
              <a:t>E</a:t>
            </a:r>
            <a:r>
              <a:t>. </a:t>
            </a:r>
            <a:r>
              <a:rPr b="0"/>
              <a:t>ncourage</a:t>
            </a:r>
          </a:p>
          <a:p>
            <a:pPr lvl="1" indent="3699163" algn="l" defTabSz="457200">
              <a:defRPr b="1" sz="8900">
                <a:latin typeface="Times Roman"/>
                <a:ea typeface="Times Roman"/>
                <a:cs typeface="Times Roman"/>
                <a:sym typeface="Times Roman"/>
              </a:defRPr>
            </a:pPr>
            <a:r>
              <a:rPr>
                <a:solidFill>
                  <a:srgbClr val="AE1916"/>
                </a:solidFill>
              </a:rPr>
              <a:t>U</a:t>
            </a:r>
            <a:r>
              <a:t>. </a:t>
            </a:r>
            <a:r>
              <a:rPr b="0"/>
              <a:t>nknowing</a:t>
            </a:r>
            <a:r>
              <a:t>	</a:t>
            </a:r>
            <a:r>
              <a:rPr>
                <a:solidFill>
                  <a:srgbClr val="175778"/>
                </a:solidFill>
              </a:rPr>
              <a:t>A</a:t>
            </a:r>
            <a:r>
              <a:t>. </a:t>
            </a:r>
            <a:r>
              <a:rPr b="0"/>
              <a:t>llow</a:t>
            </a:r>
          </a:p>
          <a:p>
            <a:pPr lvl="1" indent="3699163" algn="l" defTabSz="457200">
              <a:defRPr b="1" sz="8900">
                <a:latin typeface="Times Roman"/>
                <a:ea typeface="Times Roman"/>
                <a:cs typeface="Times Roman"/>
                <a:sym typeface="Times Roman"/>
              </a:defRPr>
            </a:pPr>
            <a:r>
              <a:rPr>
                <a:solidFill>
                  <a:srgbClr val="AE1916"/>
                </a:solidFill>
              </a:rPr>
              <a:t>S</a:t>
            </a:r>
            <a:r>
              <a:t>. </a:t>
            </a:r>
            <a:r>
              <a:rPr b="0"/>
              <a:t>hame</a:t>
            </a:r>
            <a:r>
              <a:t>						</a:t>
            </a:r>
            <a:r>
              <a:rPr>
                <a:solidFill>
                  <a:srgbClr val="175778"/>
                </a:solidFill>
              </a:rPr>
              <a:t>D</a:t>
            </a:r>
            <a:r>
              <a:t>. </a:t>
            </a:r>
            <a:r>
              <a:rPr b="0"/>
              <a:t>emonstrate</a:t>
            </a:r>
          </a:p>
        </p:txBody>
      </p:sp>
    </p:spTree>
  </p:cSld>
  <p:clrMapOvr>
    <a:masterClrMapping/>
  </p:clrMapOvr>
  <p:transition xmlns:p14="http://schemas.microsoft.com/office/powerpoint/2010/main" spd="med" advClick="1"/>
</p:sld>
</file>

<file path=ppt/slides/slide3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1" name="What Shall We Do?…"/>
          <p:cNvSpPr txBox="1"/>
          <p:nvPr>
            <p:ph type="ctrTitle"/>
          </p:nvPr>
        </p:nvSpPr>
        <p:spPr>
          <a:xfrm>
            <a:off x="1778000" y="1326187"/>
            <a:ext cx="20828000" cy="11063626"/>
          </a:xfrm>
          <a:prstGeom prst="rect">
            <a:avLst/>
          </a:prstGeom>
        </p:spPr>
        <p:txBody>
          <a:bodyPr anchor="t"/>
          <a:lstStyle/>
          <a:p>
            <a:pPr defTabSz="457200">
              <a:defRPr b="1" sz="8900" u="sng">
                <a:solidFill>
                  <a:schemeClr val="accent5">
                    <a:lumOff val="-29866"/>
                  </a:schemeClr>
                </a:solidFill>
                <a:latin typeface="Times Roman"/>
                <a:ea typeface="Times Roman"/>
                <a:cs typeface="Times Roman"/>
                <a:sym typeface="Times Roman"/>
              </a:defRPr>
            </a:pPr>
            <a:r>
              <a:t>What Shall We Do?</a:t>
            </a:r>
          </a:p>
          <a:p>
            <a:pPr lvl="1" indent="3699163" algn="l" defTabSz="457200">
              <a:defRPr b="1" sz="8900">
                <a:latin typeface="Times Roman"/>
                <a:ea typeface="Times Roman"/>
                <a:cs typeface="Times Roman"/>
                <a:sym typeface="Times Roman"/>
              </a:defRPr>
            </a:pPr>
            <a:r>
              <a:rPr>
                <a:solidFill>
                  <a:srgbClr val="AE1916"/>
                </a:solidFill>
              </a:rPr>
              <a:t>T</a:t>
            </a:r>
            <a:r>
              <a:t>. </a:t>
            </a:r>
            <a:r>
              <a:rPr b="0"/>
              <a:t>rust</a:t>
            </a:r>
            <a:r>
              <a:t>								</a:t>
            </a:r>
            <a:r>
              <a:rPr>
                <a:solidFill>
                  <a:srgbClr val="175778"/>
                </a:solidFill>
              </a:rPr>
              <a:t>R</a:t>
            </a:r>
            <a:r>
              <a:t>. </a:t>
            </a:r>
            <a:r>
              <a:rPr b="0"/>
              <a:t>e-assure</a:t>
            </a:r>
          </a:p>
          <a:p>
            <a:pPr lvl="1" indent="3699163" algn="l" defTabSz="457200">
              <a:defRPr b="1" sz="8900">
                <a:latin typeface="Times Roman"/>
                <a:ea typeface="Times Roman"/>
                <a:cs typeface="Times Roman"/>
                <a:sym typeface="Times Roman"/>
              </a:defRPr>
            </a:pPr>
            <a:r>
              <a:rPr>
                <a:solidFill>
                  <a:srgbClr val="AE1916"/>
                </a:solidFill>
              </a:rPr>
              <a:t>H</a:t>
            </a:r>
            <a:r>
              <a:t>. </a:t>
            </a:r>
            <a:r>
              <a:rPr b="0"/>
              <a:t>umility</a:t>
            </a:r>
            <a:r>
              <a:t>				</a:t>
            </a:r>
            <a:r>
              <a:rPr>
                <a:solidFill>
                  <a:srgbClr val="175778"/>
                </a:solidFill>
              </a:rPr>
              <a:t>E</a:t>
            </a:r>
            <a:r>
              <a:t>. </a:t>
            </a:r>
            <a:r>
              <a:rPr b="0"/>
              <a:t>ncourage</a:t>
            </a:r>
          </a:p>
          <a:p>
            <a:pPr lvl="1" indent="3699163" algn="l" defTabSz="457200">
              <a:defRPr b="1" sz="8900">
                <a:latin typeface="Times Roman"/>
                <a:ea typeface="Times Roman"/>
                <a:cs typeface="Times Roman"/>
                <a:sym typeface="Times Roman"/>
              </a:defRPr>
            </a:pPr>
            <a:r>
              <a:rPr>
                <a:solidFill>
                  <a:srgbClr val="AE1916"/>
                </a:solidFill>
              </a:rPr>
              <a:t>U</a:t>
            </a:r>
            <a:r>
              <a:t>. </a:t>
            </a:r>
            <a:r>
              <a:rPr b="0"/>
              <a:t>nknowing</a:t>
            </a:r>
            <a:r>
              <a:t>	</a:t>
            </a:r>
            <a:r>
              <a:rPr>
                <a:solidFill>
                  <a:srgbClr val="175778"/>
                </a:solidFill>
              </a:rPr>
              <a:t>A</a:t>
            </a:r>
            <a:r>
              <a:t>. </a:t>
            </a:r>
            <a:r>
              <a:rPr b="0"/>
              <a:t>llow</a:t>
            </a:r>
          </a:p>
          <a:p>
            <a:pPr lvl="1" indent="3699163" algn="l" defTabSz="457200">
              <a:defRPr b="1" sz="8900">
                <a:latin typeface="Times Roman"/>
                <a:ea typeface="Times Roman"/>
                <a:cs typeface="Times Roman"/>
                <a:sym typeface="Times Roman"/>
              </a:defRPr>
            </a:pPr>
            <a:r>
              <a:rPr>
                <a:solidFill>
                  <a:srgbClr val="AE1916"/>
                </a:solidFill>
              </a:rPr>
              <a:t>S</a:t>
            </a:r>
            <a:r>
              <a:t>. </a:t>
            </a:r>
            <a:r>
              <a:rPr b="0"/>
              <a:t>hame</a:t>
            </a:r>
            <a:r>
              <a:t>						</a:t>
            </a:r>
            <a:r>
              <a:rPr>
                <a:solidFill>
                  <a:srgbClr val="175778"/>
                </a:solidFill>
              </a:rPr>
              <a:t>D</a:t>
            </a:r>
            <a:r>
              <a:t>. </a:t>
            </a:r>
            <a:r>
              <a:rPr b="0"/>
              <a:t>emonstrate</a:t>
            </a:r>
            <a:endParaRPr b="0"/>
          </a:p>
          <a:p>
            <a:pPr lvl="1" indent="3699163" defTabSz="457200">
              <a:defRPr b="1" sz="8900">
                <a:latin typeface="Times Roman"/>
                <a:ea typeface="Times Roman"/>
                <a:cs typeface="Times Roman"/>
                <a:sym typeface="Times Roman"/>
              </a:defRPr>
            </a:pPr>
          </a:p>
          <a:p>
            <a:pPr defTabSz="457200">
              <a:defRPr b="1" sz="8300">
                <a:solidFill>
                  <a:srgbClr val="941100"/>
                </a:solidFill>
                <a:latin typeface="Times Roman"/>
                <a:ea typeface="Times Roman"/>
                <a:cs typeface="Times Roman"/>
                <a:sym typeface="Times Roman"/>
              </a:defRPr>
            </a:pPr>
            <a:r>
              <a:t>Read with them.</a:t>
            </a:r>
          </a:p>
          <a:p>
            <a:pPr defTabSz="457200">
              <a:defRPr b="1" sz="8300">
                <a:solidFill>
                  <a:srgbClr val="941100"/>
                </a:solidFill>
                <a:latin typeface="Times Roman"/>
                <a:ea typeface="Times Roman"/>
                <a:cs typeface="Times Roman"/>
                <a:sym typeface="Times Roman"/>
              </a:defRPr>
            </a:pPr>
            <a:r>
              <a:t>Encourage them to study with you or us!</a:t>
            </a:r>
          </a:p>
        </p:txBody>
      </p:sp>
    </p:spTree>
  </p:cSld>
  <p:clrMapOvr>
    <a:masterClrMapping/>
  </p:clrMapOvr>
  <p:transition xmlns:p14="http://schemas.microsoft.com/office/powerpoint/2010/main" spd="med" advClick="1"/>
</p:sld>
</file>

<file path=ppt/slides/slide3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3" name="What Shall We Do?…"/>
          <p:cNvSpPr txBox="1"/>
          <p:nvPr>
            <p:ph type="ctrTitle"/>
          </p:nvPr>
        </p:nvSpPr>
        <p:spPr>
          <a:xfrm>
            <a:off x="1778000" y="229144"/>
            <a:ext cx="20828000" cy="13257713"/>
          </a:xfrm>
          <a:prstGeom prst="rect">
            <a:avLst/>
          </a:prstGeom>
        </p:spPr>
        <p:txBody>
          <a:bodyPr anchor="t"/>
          <a:lstStyle/>
          <a:p>
            <a:pPr defTabSz="457200">
              <a:defRPr b="1" sz="8900" u="sng">
                <a:solidFill>
                  <a:schemeClr val="accent5">
                    <a:lumOff val="-29866"/>
                  </a:schemeClr>
                </a:solidFill>
                <a:latin typeface="Times Roman"/>
                <a:ea typeface="Times Roman"/>
                <a:cs typeface="Times Roman"/>
                <a:sym typeface="Times Roman"/>
              </a:defRPr>
            </a:pPr>
            <a:r>
              <a:t>What Shall We Do?</a:t>
            </a:r>
          </a:p>
          <a:p>
            <a:pPr algn="l" defTabSz="457200">
              <a:defRPr b="1" sz="5300">
                <a:latin typeface="Times Roman"/>
                <a:ea typeface="Times Roman"/>
                <a:cs typeface="Times Roman"/>
                <a:sym typeface="Times Roman"/>
              </a:defRPr>
            </a:pPr>
            <a:r>
              <a:rPr>
                <a:solidFill>
                  <a:srgbClr val="175778"/>
                </a:solidFill>
              </a:rPr>
              <a:t>Acts 2: 36 "Therefore let all the house of Israel know for certain that God has made Him both Lord and Christ--this Jesus whom you crucified."</a:t>
            </a:r>
            <a:endParaRPr>
              <a:solidFill>
                <a:srgbClr val="175778"/>
              </a:solidFill>
            </a:endParaRPr>
          </a:p>
          <a:p>
            <a:pPr algn="l" defTabSz="457200">
              <a:defRPr b="1" sz="5300">
                <a:latin typeface="Times Roman"/>
                <a:ea typeface="Times Roman"/>
                <a:cs typeface="Times Roman"/>
                <a:sym typeface="Times Roman"/>
              </a:defRPr>
            </a:pPr>
            <a:r>
              <a:rPr>
                <a:solidFill>
                  <a:srgbClr val="175778"/>
                </a:solidFill>
              </a:rPr>
              <a:t>37 Now when they heard this, they were pierced to the heart, and said to Peter and the rest of the apostles, "Brethren, </a:t>
            </a:r>
            <a:r>
              <a:rPr u="sng">
                <a:solidFill>
                  <a:schemeClr val="accent5">
                    <a:lumOff val="-29866"/>
                  </a:schemeClr>
                </a:solidFill>
              </a:rPr>
              <a:t>what shall we do?</a:t>
            </a:r>
            <a:r>
              <a:rPr>
                <a:solidFill>
                  <a:srgbClr val="175778"/>
                </a:solidFill>
              </a:rPr>
              <a:t>"</a:t>
            </a:r>
            <a:endParaRPr>
              <a:solidFill>
                <a:srgbClr val="175778"/>
              </a:solidFill>
            </a:endParaRPr>
          </a:p>
          <a:p>
            <a:pPr algn="l" defTabSz="457200">
              <a:defRPr b="1" sz="5300">
                <a:latin typeface="Times Roman"/>
                <a:ea typeface="Times Roman"/>
                <a:cs typeface="Times Roman"/>
                <a:sym typeface="Times Roman"/>
              </a:defRPr>
            </a:pPr>
            <a:r>
              <a:rPr>
                <a:solidFill>
                  <a:srgbClr val="175778"/>
                </a:solidFill>
              </a:rPr>
              <a:t>38 Peter said to them, "Repent, and each of you be baptized in the name of Jesus Christ for the forgiveness of your sins; and you will receive the gift of the Holy Spirit.</a:t>
            </a:r>
            <a:endParaRPr>
              <a:solidFill>
                <a:srgbClr val="175778"/>
              </a:solidFill>
            </a:endParaRPr>
          </a:p>
          <a:p>
            <a:pPr algn="l" defTabSz="457200">
              <a:defRPr b="1" sz="5300">
                <a:latin typeface="Times Roman"/>
                <a:ea typeface="Times Roman"/>
                <a:cs typeface="Times Roman"/>
                <a:sym typeface="Times Roman"/>
              </a:defRPr>
            </a:pPr>
            <a:r>
              <a:rPr>
                <a:solidFill>
                  <a:srgbClr val="175778"/>
                </a:solidFill>
              </a:rPr>
              <a:t>39 "For the promise is for you and your children and for all who are far off, as many as the Lord our God will call to Himself."</a:t>
            </a:r>
            <a:endParaRPr>
              <a:solidFill>
                <a:srgbClr val="175778"/>
              </a:solidFill>
            </a:endParaRPr>
          </a:p>
          <a:p>
            <a:pPr algn="l" defTabSz="457200">
              <a:defRPr b="1" sz="5300">
                <a:latin typeface="Times Roman"/>
                <a:ea typeface="Times Roman"/>
                <a:cs typeface="Times Roman"/>
                <a:sym typeface="Times Roman"/>
              </a:defRPr>
            </a:pPr>
            <a:r>
              <a:rPr>
                <a:solidFill>
                  <a:srgbClr val="175778"/>
                </a:solidFill>
              </a:rPr>
              <a:t>40 And with many other words he solemnly testified and kept on exhorting them, saying, "Be saved from this perverse generation!"</a:t>
            </a:r>
            <a:endParaRPr>
              <a:solidFill>
                <a:srgbClr val="175778"/>
              </a:solidFill>
            </a:endParaRPr>
          </a:p>
          <a:p>
            <a:pPr algn="l" defTabSz="457200">
              <a:defRPr b="1" sz="5300">
                <a:latin typeface="Times Roman"/>
                <a:ea typeface="Times Roman"/>
                <a:cs typeface="Times Roman"/>
                <a:sym typeface="Times Roman"/>
              </a:defRPr>
            </a:pPr>
            <a:r>
              <a:rPr>
                <a:solidFill>
                  <a:srgbClr val="175778"/>
                </a:solidFill>
              </a:rPr>
              <a:t>41 So then, those who had received his word were baptized; and that day there were added about three thousand souls.</a:t>
            </a:r>
          </a:p>
        </p:txBody>
      </p:sp>
    </p:spTree>
  </p:cSld>
  <p:clrMapOvr>
    <a:masterClrMapping/>
  </p:clrMapOvr>
  <p:transition xmlns:p14="http://schemas.microsoft.com/office/powerpoint/2010/main" spd="med" advClick="1"/>
</p:sld>
</file>

<file path=ppt/slides/slide3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5" name="What Shall We Do?…"/>
          <p:cNvSpPr txBox="1"/>
          <p:nvPr>
            <p:ph type="ctrTitle"/>
          </p:nvPr>
        </p:nvSpPr>
        <p:spPr>
          <a:xfrm>
            <a:off x="1778000" y="229144"/>
            <a:ext cx="20828000" cy="13257713"/>
          </a:xfrm>
          <a:prstGeom prst="rect">
            <a:avLst/>
          </a:prstGeom>
        </p:spPr>
        <p:txBody>
          <a:bodyPr anchor="t"/>
          <a:lstStyle/>
          <a:p>
            <a:pPr defTabSz="457200">
              <a:defRPr b="1" sz="8900" u="sng">
                <a:solidFill>
                  <a:schemeClr val="accent5">
                    <a:lumOff val="-29866"/>
                  </a:schemeClr>
                </a:solidFill>
                <a:latin typeface="Times Roman"/>
                <a:ea typeface="Times Roman"/>
                <a:cs typeface="Times Roman"/>
                <a:sym typeface="Times Roman"/>
              </a:defRPr>
            </a:pPr>
            <a:r>
              <a:t>What Shall We Do?</a:t>
            </a:r>
          </a:p>
          <a:p>
            <a:pPr algn="l" defTabSz="457200">
              <a:defRPr b="1" sz="5300">
                <a:latin typeface="Times Roman"/>
                <a:ea typeface="Times Roman"/>
                <a:cs typeface="Times Roman"/>
                <a:sym typeface="Times Roman"/>
              </a:defRPr>
            </a:pPr>
            <a:r>
              <a:rPr>
                <a:solidFill>
                  <a:srgbClr val="175778"/>
                </a:solidFill>
              </a:rPr>
              <a:t>Acts 2: 36 "Therefore let all the house of Israel know for certain that God has made Him both Lord and Christ--this Jesus whom you crucified."</a:t>
            </a:r>
            <a:endParaRPr>
              <a:solidFill>
                <a:srgbClr val="175778"/>
              </a:solidFill>
            </a:endParaRPr>
          </a:p>
          <a:p>
            <a:pPr algn="l" defTabSz="457200">
              <a:defRPr b="1" sz="5300">
                <a:latin typeface="Times Roman"/>
                <a:ea typeface="Times Roman"/>
                <a:cs typeface="Times Roman"/>
                <a:sym typeface="Times Roman"/>
              </a:defRPr>
            </a:pPr>
            <a:r>
              <a:rPr>
                <a:solidFill>
                  <a:srgbClr val="175778"/>
                </a:solidFill>
              </a:rPr>
              <a:t>37 Now when they heard this, they were pierced to the heart, and said to Peter and the rest of the apostles, "Brethren, </a:t>
            </a:r>
            <a:r>
              <a:rPr u="sng">
                <a:solidFill>
                  <a:schemeClr val="accent5">
                    <a:lumOff val="-29866"/>
                  </a:schemeClr>
                </a:solidFill>
              </a:rPr>
              <a:t>what shall we do?</a:t>
            </a:r>
            <a:r>
              <a:rPr>
                <a:solidFill>
                  <a:srgbClr val="175778"/>
                </a:solidFill>
              </a:rPr>
              <a:t>"</a:t>
            </a:r>
            <a:endParaRPr>
              <a:solidFill>
                <a:srgbClr val="175778"/>
              </a:solidFill>
            </a:endParaRPr>
          </a:p>
          <a:p>
            <a:pPr algn="l" defTabSz="457200">
              <a:defRPr b="1" sz="5300">
                <a:latin typeface="Times Roman"/>
                <a:ea typeface="Times Roman"/>
                <a:cs typeface="Times Roman"/>
                <a:sym typeface="Times Roman"/>
              </a:defRPr>
            </a:pPr>
            <a:r>
              <a:rPr>
                <a:solidFill>
                  <a:srgbClr val="175778"/>
                </a:solidFill>
              </a:rPr>
              <a:t>38 Peter said to them, </a:t>
            </a:r>
            <a:r>
              <a:rPr u="sng">
                <a:solidFill>
                  <a:schemeClr val="accent5">
                    <a:lumOff val="-29866"/>
                  </a:schemeClr>
                </a:solidFill>
              </a:rPr>
              <a:t>"Repent, and each of you be baptized in the name of Jesus Christ for the forgiveness of your sins; and you will receive the gift of the Holy Spirit.</a:t>
            </a:r>
            <a:endParaRPr>
              <a:solidFill>
                <a:srgbClr val="175778"/>
              </a:solidFill>
            </a:endParaRPr>
          </a:p>
          <a:p>
            <a:pPr algn="l" defTabSz="457200">
              <a:defRPr b="1" sz="5300">
                <a:latin typeface="Times Roman"/>
                <a:ea typeface="Times Roman"/>
                <a:cs typeface="Times Roman"/>
                <a:sym typeface="Times Roman"/>
              </a:defRPr>
            </a:pPr>
            <a:r>
              <a:rPr>
                <a:solidFill>
                  <a:srgbClr val="175778"/>
                </a:solidFill>
              </a:rPr>
              <a:t>39 "For the promise is for you and your children and for all who are far off, as many as the Lord our God will call to Himself."</a:t>
            </a:r>
            <a:endParaRPr>
              <a:solidFill>
                <a:srgbClr val="175778"/>
              </a:solidFill>
            </a:endParaRPr>
          </a:p>
          <a:p>
            <a:pPr algn="l" defTabSz="457200">
              <a:defRPr b="1" sz="5300">
                <a:latin typeface="Times Roman"/>
                <a:ea typeface="Times Roman"/>
                <a:cs typeface="Times Roman"/>
                <a:sym typeface="Times Roman"/>
              </a:defRPr>
            </a:pPr>
            <a:r>
              <a:rPr>
                <a:solidFill>
                  <a:srgbClr val="175778"/>
                </a:solidFill>
              </a:rPr>
              <a:t>40 And with many other words he solemnly testified and kept on exhorting them, saying, "Be saved from this perverse generation!"</a:t>
            </a:r>
            <a:endParaRPr>
              <a:solidFill>
                <a:srgbClr val="175778"/>
              </a:solidFill>
            </a:endParaRPr>
          </a:p>
          <a:p>
            <a:pPr algn="l" defTabSz="457200">
              <a:defRPr b="1" sz="5300">
                <a:latin typeface="Times Roman"/>
                <a:ea typeface="Times Roman"/>
                <a:cs typeface="Times Roman"/>
                <a:sym typeface="Times Roman"/>
              </a:defRPr>
            </a:pPr>
            <a:r>
              <a:rPr>
                <a:solidFill>
                  <a:srgbClr val="175778"/>
                </a:solidFill>
              </a:rPr>
              <a:t>41 So then, those who had received his word were baptized; and that day there were added about three thousand souls.</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5" name="–––––––––––––––––––––––––––––––––––––…"/>
          <p:cNvSpPr txBox="1"/>
          <p:nvPr>
            <p:ph type="ctrTitle"/>
          </p:nvPr>
        </p:nvSpPr>
        <p:spPr>
          <a:xfrm>
            <a:off x="1778000" y="1326187"/>
            <a:ext cx="20828000" cy="11063626"/>
          </a:xfrm>
          <a:prstGeom prst="rect">
            <a:avLst/>
          </a:prstGeom>
        </p:spPr>
        <p:txBody>
          <a:bodyPr anchor="t"/>
          <a:lstStyle/>
          <a:p>
            <a:pPr algn="l" defTabSz="457200">
              <a:defRPr b="1" sz="5800">
                <a:solidFill>
                  <a:srgbClr val="941100"/>
                </a:solidFill>
                <a:latin typeface="Times Roman"/>
                <a:ea typeface="Times Roman"/>
                <a:cs typeface="Times Roman"/>
                <a:sym typeface="Times Roman"/>
              </a:defRPr>
            </a:pPr>
            <a:r>
              <a:t>–––––––––––––––––––––––––––––––––––––</a:t>
            </a:r>
          </a:p>
          <a:p>
            <a:pPr algn="l" defTabSz="457200">
              <a:defRPr b="1" sz="6000" u="sng">
                <a:latin typeface="Times Roman"/>
                <a:ea typeface="Times Roman"/>
                <a:cs typeface="Times Roman"/>
                <a:sym typeface="Times Roman"/>
              </a:defRPr>
            </a:pPr>
            <a:r>
              <a:rPr>
                <a:solidFill>
                  <a:srgbClr val="AE1916"/>
                </a:solidFill>
              </a:rPr>
              <a:t>T</a:t>
            </a:r>
            <a:r>
              <a:t>. </a:t>
            </a:r>
            <a:r>
              <a:rPr b="0"/>
              <a:t>rust</a:t>
            </a:r>
          </a:p>
          <a:p>
            <a:pPr algn="l" defTabSz="457200">
              <a:defRPr b="1" sz="4800" u="sng">
                <a:solidFill>
                  <a:srgbClr val="FF2600"/>
                </a:solidFill>
                <a:latin typeface="Times Roman"/>
                <a:ea typeface="Times Roman"/>
                <a:cs typeface="Times Roman"/>
                <a:sym typeface="Times Roman"/>
              </a:defRPr>
            </a:pPr>
            <a:r>
              <a:t>• Deuteronomy 1:32</a:t>
            </a:r>
          </a:p>
          <a:p>
            <a:pPr algn="l" defTabSz="457200">
              <a:defRPr sz="4800">
                <a:latin typeface="Times Roman"/>
                <a:ea typeface="Times Roman"/>
                <a:cs typeface="Times Roman"/>
                <a:sym typeface="Times Roman"/>
              </a:defRPr>
            </a:pPr>
            <a:r>
              <a:rPr b="1">
                <a:solidFill>
                  <a:srgbClr val="0433FF"/>
                </a:solidFill>
              </a:rPr>
              <a:t>32</a:t>
            </a:r>
            <a:r>
              <a:t> "But for all this, you did not trust the LORD your God,</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7" name="–––––––––––––––––––––––––––––––––––––…"/>
          <p:cNvSpPr txBox="1"/>
          <p:nvPr>
            <p:ph type="ctrTitle"/>
          </p:nvPr>
        </p:nvSpPr>
        <p:spPr>
          <a:xfrm>
            <a:off x="1778000" y="1326187"/>
            <a:ext cx="20828000" cy="11063626"/>
          </a:xfrm>
          <a:prstGeom prst="rect">
            <a:avLst/>
          </a:prstGeom>
        </p:spPr>
        <p:txBody>
          <a:bodyPr anchor="t"/>
          <a:lstStyle/>
          <a:p>
            <a:pPr algn="l" defTabSz="457200">
              <a:defRPr b="1" sz="5800">
                <a:solidFill>
                  <a:srgbClr val="941100"/>
                </a:solidFill>
                <a:latin typeface="Times Roman"/>
                <a:ea typeface="Times Roman"/>
                <a:cs typeface="Times Roman"/>
                <a:sym typeface="Times Roman"/>
              </a:defRPr>
            </a:pPr>
            <a:r>
              <a:t>–––––––––––––––––––––––––––––––––––––</a:t>
            </a:r>
          </a:p>
          <a:p>
            <a:pPr algn="l" defTabSz="457200">
              <a:defRPr b="1" sz="6000" u="sng">
                <a:latin typeface="Times Roman"/>
                <a:ea typeface="Times Roman"/>
                <a:cs typeface="Times Roman"/>
                <a:sym typeface="Times Roman"/>
              </a:defRPr>
            </a:pPr>
            <a:r>
              <a:rPr>
                <a:solidFill>
                  <a:srgbClr val="AE1916"/>
                </a:solidFill>
              </a:rPr>
              <a:t>T</a:t>
            </a:r>
            <a:r>
              <a:t>. </a:t>
            </a:r>
            <a:r>
              <a:rPr b="0"/>
              <a:t>rust</a:t>
            </a:r>
          </a:p>
          <a:p>
            <a:pPr algn="l" defTabSz="457200">
              <a:defRPr b="1" sz="3800" u="sng">
                <a:solidFill>
                  <a:srgbClr val="FF2600"/>
                </a:solidFill>
                <a:latin typeface="Times Roman"/>
                <a:ea typeface="Times Roman"/>
                <a:cs typeface="Times Roman"/>
                <a:sym typeface="Times Roman"/>
              </a:defRPr>
            </a:pPr>
            <a:r>
              <a:t>• Romans 1:25-end</a:t>
            </a:r>
          </a:p>
          <a:p>
            <a:pPr algn="l" defTabSz="457200">
              <a:defRPr b="1" sz="3800">
                <a:latin typeface="Times Roman"/>
                <a:ea typeface="Times Roman"/>
                <a:cs typeface="Times Roman"/>
                <a:sym typeface="Times Roman"/>
              </a:defRPr>
            </a:pPr>
            <a:r>
              <a:rPr>
                <a:solidFill>
                  <a:srgbClr val="0433FF"/>
                </a:solidFill>
              </a:rPr>
              <a:t>25</a:t>
            </a:r>
            <a:r>
              <a:t> For they exchanged the truth of God for a lie, and worshiped and served the creature rather than the Creator, who is blessed forever. Amen. </a:t>
            </a:r>
            <a:r>
              <a:rPr>
                <a:solidFill>
                  <a:srgbClr val="0433FF"/>
                </a:solidFill>
              </a:rPr>
              <a:t>26</a:t>
            </a:r>
            <a:r>
              <a:t> For this reason God gave them over to degrading passions; for their women exchanged the natural function for that which is unnatural, </a:t>
            </a:r>
            <a:r>
              <a:rPr>
                <a:solidFill>
                  <a:srgbClr val="0433FF"/>
                </a:solidFill>
              </a:rPr>
              <a:t>27</a:t>
            </a:r>
            <a:r>
              <a:t> and in the same way also the men abandoned the natural function of the woman and burned in their desire toward one another, men with men committing indecent acts and receiving in their own persons the due penalty of their error.</a:t>
            </a:r>
          </a:p>
          <a:p>
            <a:pPr algn="l" defTabSz="457200">
              <a:defRPr b="1" sz="3800">
                <a:latin typeface="Times Roman"/>
                <a:ea typeface="Times Roman"/>
                <a:cs typeface="Times Roman"/>
                <a:sym typeface="Times Roman"/>
              </a:defRPr>
            </a:pPr>
          </a:p>
          <a:p>
            <a:pPr algn="l" defTabSz="457200">
              <a:defRPr b="1" sz="3800">
                <a:latin typeface="Times Roman"/>
                <a:ea typeface="Times Roman"/>
                <a:cs typeface="Times Roman"/>
                <a:sym typeface="Times Roman"/>
              </a:defRPr>
            </a:pPr>
            <a:r>
              <a:rPr>
                <a:solidFill>
                  <a:srgbClr val="0433FF"/>
                </a:solidFill>
              </a:rPr>
              <a:t>28</a:t>
            </a:r>
            <a:r>
              <a:t> And just as they did not see fit to acknowledge God any longer, God gave them over to a depraved mind, to do those things which are not proper, </a:t>
            </a:r>
            <a:r>
              <a:rPr>
                <a:solidFill>
                  <a:srgbClr val="0433FF"/>
                </a:solidFill>
              </a:rPr>
              <a:t>29</a:t>
            </a:r>
            <a:r>
              <a:t> being filled with all unrighteousness, wickedness, greed, evil; full of envy, murder, strife, deceit, malice; they are gossips, </a:t>
            </a:r>
            <a:r>
              <a:rPr>
                <a:solidFill>
                  <a:srgbClr val="0433FF"/>
                </a:solidFill>
              </a:rPr>
              <a:t>30</a:t>
            </a:r>
            <a:r>
              <a:t> slanderers, haters of God, insolent, arrogant, boastful, inventors of evil, disobedient to parents, </a:t>
            </a:r>
            <a:r>
              <a:rPr>
                <a:solidFill>
                  <a:srgbClr val="0433FF"/>
                </a:solidFill>
              </a:rPr>
              <a:t>31</a:t>
            </a:r>
            <a:r>
              <a:t> without understanding, untrustworthy, unloving, unmerciful; </a:t>
            </a:r>
            <a:r>
              <a:rPr>
                <a:solidFill>
                  <a:srgbClr val="0433FF"/>
                </a:solidFill>
              </a:rPr>
              <a:t>32</a:t>
            </a:r>
            <a:r>
              <a:t> and although they know the ordinance of God, that those who practice such things are worthy of death, they not only do the same, but also give hearty approval to those who practice them.</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9" name="–––––––––––––––––––––––––––––––––––––…"/>
          <p:cNvSpPr txBox="1"/>
          <p:nvPr>
            <p:ph type="ctrTitle"/>
          </p:nvPr>
        </p:nvSpPr>
        <p:spPr>
          <a:xfrm>
            <a:off x="1778000" y="1326187"/>
            <a:ext cx="20828000" cy="11063626"/>
          </a:xfrm>
          <a:prstGeom prst="rect">
            <a:avLst/>
          </a:prstGeom>
        </p:spPr>
        <p:txBody>
          <a:bodyPr anchor="t"/>
          <a:lstStyle/>
          <a:p>
            <a:pPr algn="l" defTabSz="457200">
              <a:defRPr b="1" sz="5800">
                <a:solidFill>
                  <a:srgbClr val="941100"/>
                </a:solidFill>
                <a:latin typeface="Times Roman"/>
                <a:ea typeface="Times Roman"/>
                <a:cs typeface="Times Roman"/>
                <a:sym typeface="Times Roman"/>
              </a:defRPr>
            </a:pPr>
            <a:r>
              <a:t>–––––––––––––––––––––––––––––––––––––</a:t>
            </a:r>
          </a:p>
          <a:p>
            <a:pPr algn="l" defTabSz="457200">
              <a:defRPr b="1" sz="6000" u="sng">
                <a:latin typeface="Times Roman"/>
                <a:ea typeface="Times Roman"/>
                <a:cs typeface="Times Roman"/>
                <a:sym typeface="Times Roman"/>
              </a:defRPr>
            </a:pPr>
            <a:r>
              <a:rPr>
                <a:solidFill>
                  <a:srgbClr val="AE1916"/>
                </a:solidFill>
              </a:rPr>
              <a:t>T</a:t>
            </a:r>
            <a:r>
              <a:t>. </a:t>
            </a:r>
            <a:r>
              <a:rPr b="0"/>
              <a:t>rust</a:t>
            </a:r>
            <a:r>
              <a:t>		</a:t>
            </a:r>
            <a:r>
              <a:rPr>
                <a:solidFill>
                  <a:srgbClr val="175778"/>
                </a:solidFill>
              </a:rPr>
              <a:t>R</a:t>
            </a:r>
            <a:r>
              <a:t>. </a:t>
            </a:r>
            <a:r>
              <a:rPr b="0"/>
              <a:t>e-assure</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1" name="–––––––––––––––––––––––––––––––––––––…"/>
          <p:cNvSpPr txBox="1"/>
          <p:nvPr>
            <p:ph type="ctrTitle"/>
          </p:nvPr>
        </p:nvSpPr>
        <p:spPr>
          <a:xfrm>
            <a:off x="1778000" y="1326187"/>
            <a:ext cx="20828000" cy="11063626"/>
          </a:xfrm>
          <a:prstGeom prst="rect">
            <a:avLst/>
          </a:prstGeom>
        </p:spPr>
        <p:txBody>
          <a:bodyPr anchor="t"/>
          <a:lstStyle/>
          <a:p>
            <a:pPr algn="l" defTabSz="457200">
              <a:defRPr b="1" sz="5800">
                <a:solidFill>
                  <a:srgbClr val="941100"/>
                </a:solidFill>
                <a:latin typeface="Times Roman"/>
                <a:ea typeface="Times Roman"/>
                <a:cs typeface="Times Roman"/>
                <a:sym typeface="Times Roman"/>
              </a:defRPr>
            </a:pPr>
            <a:r>
              <a:t>–––––––––––––––––––––––––––––––––––––</a:t>
            </a:r>
          </a:p>
          <a:p>
            <a:pPr algn="l" defTabSz="457200">
              <a:defRPr b="1" sz="6000" u="sng">
                <a:latin typeface="Times Roman"/>
                <a:ea typeface="Times Roman"/>
                <a:cs typeface="Times Roman"/>
                <a:sym typeface="Times Roman"/>
              </a:defRPr>
            </a:pPr>
            <a:r>
              <a:rPr>
                <a:solidFill>
                  <a:srgbClr val="AE1916"/>
                </a:solidFill>
              </a:rPr>
              <a:t>T</a:t>
            </a:r>
            <a:r>
              <a:t>. </a:t>
            </a:r>
            <a:r>
              <a:rPr b="0"/>
              <a:t>rust</a:t>
            </a:r>
            <a:r>
              <a:t>		</a:t>
            </a:r>
            <a:r>
              <a:rPr>
                <a:solidFill>
                  <a:srgbClr val="175778"/>
                </a:solidFill>
              </a:rPr>
              <a:t>R</a:t>
            </a:r>
            <a:r>
              <a:t>. </a:t>
            </a:r>
            <a:r>
              <a:rPr b="0"/>
              <a:t>e-assure</a:t>
            </a:r>
            <a:endParaRPr sz="5800"/>
          </a:p>
          <a:p>
            <a:pPr algn="l" defTabSz="457200">
              <a:defRPr b="1" sz="4800" u="sng">
                <a:solidFill>
                  <a:srgbClr val="FF2600"/>
                </a:solidFill>
                <a:latin typeface="Times Roman"/>
                <a:ea typeface="Times Roman"/>
                <a:cs typeface="Times Roman"/>
                <a:sym typeface="Times Roman"/>
              </a:defRPr>
            </a:pPr>
            <a:r>
              <a:t>• 2 Corinthians 1:9</a:t>
            </a:r>
          </a:p>
          <a:p>
            <a:pPr algn="l" defTabSz="457200">
              <a:defRPr sz="4800">
                <a:latin typeface="Times Roman"/>
                <a:ea typeface="Times Roman"/>
                <a:cs typeface="Times Roman"/>
                <a:sym typeface="Times Roman"/>
              </a:defRPr>
            </a:pPr>
            <a:r>
              <a:rPr b="1">
                <a:solidFill>
                  <a:srgbClr val="0433FF"/>
                </a:solidFill>
              </a:rPr>
              <a:t>9</a:t>
            </a:r>
            <a:r>
              <a:t> indeed, we had the sentence of death within ourselves so that we would not trust in ourselves, but in God who raises the dead;</a:t>
            </a:r>
          </a:p>
          <a:p>
            <a:pPr algn="l" defTabSz="457200">
              <a:defRPr b="1" sz="4800" u="sng">
                <a:solidFill>
                  <a:srgbClr val="FF2600"/>
                </a:solidFill>
                <a:latin typeface="Times Roman"/>
                <a:ea typeface="Times Roman"/>
                <a:cs typeface="Times Roman"/>
                <a:sym typeface="Times Roman"/>
              </a:defRPr>
            </a:pPr>
            <a:r>
              <a:t>• 1 Peter 4:19</a:t>
            </a:r>
          </a:p>
          <a:p>
            <a:pPr algn="l" defTabSz="457200">
              <a:defRPr sz="4800">
                <a:latin typeface="Times Roman"/>
                <a:ea typeface="Times Roman"/>
                <a:cs typeface="Times Roman"/>
                <a:sym typeface="Times Roman"/>
              </a:defRPr>
            </a:pPr>
            <a:r>
              <a:rPr b="1">
                <a:solidFill>
                  <a:srgbClr val="0433FF"/>
                </a:solidFill>
              </a:rPr>
              <a:t>19</a:t>
            </a:r>
            <a:r>
              <a:t> Therefore, those also who suffer according to the will of God shall entrust their souls to a faithful Creator in doing what is right.</a:t>
            </a:r>
          </a:p>
          <a:p>
            <a:pPr algn="l" defTabSz="457200">
              <a:defRPr b="1" sz="4800" u="sng">
                <a:solidFill>
                  <a:srgbClr val="FF2600"/>
                </a:solidFill>
                <a:latin typeface="Times Roman"/>
                <a:ea typeface="Times Roman"/>
                <a:cs typeface="Times Roman"/>
                <a:sym typeface="Times Roman"/>
              </a:defRPr>
            </a:pPr>
            <a:r>
              <a:t>• Hebrews 10:22</a:t>
            </a:r>
          </a:p>
          <a:p>
            <a:pPr algn="l" defTabSz="457200">
              <a:defRPr sz="4800">
                <a:latin typeface="Times Roman"/>
                <a:ea typeface="Times Roman"/>
                <a:cs typeface="Times Roman"/>
                <a:sym typeface="Times Roman"/>
              </a:defRPr>
            </a:pPr>
            <a:r>
              <a:rPr b="1">
                <a:solidFill>
                  <a:srgbClr val="0433FF"/>
                </a:solidFill>
              </a:rPr>
              <a:t>22</a:t>
            </a:r>
            <a:r>
              <a:t> let us draw near with a sincere heart in full assurance of faith, having our hearts sprinkled clean from an evil conscience and our bodies washed with pure water.</a:t>
            </a:r>
          </a:p>
          <a:p>
            <a:pPr algn="l" defTabSz="457200">
              <a:defRPr b="1" sz="4800" u="sng">
                <a:solidFill>
                  <a:srgbClr val="FF2600"/>
                </a:solidFill>
                <a:latin typeface="Times Roman"/>
                <a:ea typeface="Times Roman"/>
                <a:cs typeface="Times Roman"/>
                <a:sym typeface="Times Roman"/>
              </a:defRPr>
            </a:pPr>
            <a:r>
              <a:t>• Hebrews 11:1</a:t>
            </a:r>
          </a:p>
          <a:p>
            <a:pPr algn="l" defTabSz="457200">
              <a:defRPr sz="4800">
                <a:latin typeface="Times Roman"/>
                <a:ea typeface="Times Roman"/>
                <a:cs typeface="Times Roman"/>
                <a:sym typeface="Times Roman"/>
              </a:defRPr>
            </a:pPr>
            <a:r>
              <a:rPr b="1">
                <a:solidFill>
                  <a:srgbClr val="0433FF"/>
                </a:solidFill>
              </a:rPr>
              <a:t>1</a:t>
            </a:r>
            <a:r>
              <a:t> Now faith is the assurance of things hoped for, the conviction of things not seen.</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3" name="–––––––––––––––––––––––––––––––––––––…"/>
          <p:cNvSpPr txBox="1"/>
          <p:nvPr>
            <p:ph type="ctrTitle"/>
          </p:nvPr>
        </p:nvSpPr>
        <p:spPr>
          <a:xfrm>
            <a:off x="1778000" y="1326187"/>
            <a:ext cx="20828000" cy="11063626"/>
          </a:xfrm>
          <a:prstGeom prst="rect">
            <a:avLst/>
          </a:prstGeom>
        </p:spPr>
        <p:txBody>
          <a:bodyPr anchor="t"/>
          <a:lstStyle/>
          <a:p>
            <a:pPr algn="l" defTabSz="457200">
              <a:defRPr b="1" sz="5800">
                <a:solidFill>
                  <a:srgbClr val="941100"/>
                </a:solidFill>
                <a:latin typeface="Times Roman"/>
                <a:ea typeface="Times Roman"/>
                <a:cs typeface="Times Roman"/>
                <a:sym typeface="Times Roman"/>
              </a:defRPr>
            </a:pPr>
            <a:r>
              <a:t>–––––––––––––––––––––––––––––––––––––</a:t>
            </a:r>
          </a:p>
          <a:p>
            <a:pPr algn="l" defTabSz="457200">
              <a:defRPr b="1" sz="5800" u="sng">
                <a:latin typeface="Times Roman"/>
                <a:ea typeface="Times Roman"/>
                <a:cs typeface="Times Roman"/>
                <a:sym typeface="Times Roman"/>
              </a:defRPr>
            </a:pPr>
            <a:r>
              <a:rPr>
                <a:solidFill>
                  <a:srgbClr val="AE1916"/>
                </a:solidFill>
              </a:rPr>
              <a:t>H</a:t>
            </a:r>
            <a:r>
              <a:t>. </a:t>
            </a:r>
            <a:r>
              <a:rPr b="0"/>
              <a:t>umility</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5" name="–––––––––––––––––––––––––––––––––––––…"/>
          <p:cNvSpPr txBox="1"/>
          <p:nvPr>
            <p:ph type="ctrTitle"/>
          </p:nvPr>
        </p:nvSpPr>
        <p:spPr>
          <a:xfrm>
            <a:off x="1778000" y="1326187"/>
            <a:ext cx="20828000" cy="11063626"/>
          </a:xfrm>
          <a:prstGeom prst="rect">
            <a:avLst/>
          </a:prstGeom>
        </p:spPr>
        <p:txBody>
          <a:bodyPr anchor="t"/>
          <a:lstStyle/>
          <a:p>
            <a:pPr algn="l" defTabSz="457200">
              <a:defRPr b="1" sz="5800">
                <a:solidFill>
                  <a:srgbClr val="941100"/>
                </a:solidFill>
                <a:latin typeface="Times Roman"/>
                <a:ea typeface="Times Roman"/>
                <a:cs typeface="Times Roman"/>
                <a:sym typeface="Times Roman"/>
              </a:defRPr>
            </a:pPr>
            <a:r>
              <a:t>–––––––––––––––––––––––––––––––––––––</a:t>
            </a:r>
          </a:p>
          <a:p>
            <a:pPr algn="l" defTabSz="457200">
              <a:defRPr b="1" sz="5800" u="sng">
                <a:latin typeface="Times Roman"/>
                <a:ea typeface="Times Roman"/>
                <a:cs typeface="Times Roman"/>
                <a:sym typeface="Times Roman"/>
              </a:defRPr>
            </a:pPr>
            <a:r>
              <a:rPr>
                <a:solidFill>
                  <a:srgbClr val="AE1916"/>
                </a:solidFill>
              </a:rPr>
              <a:t>H</a:t>
            </a:r>
            <a:r>
              <a:t>. </a:t>
            </a:r>
            <a:r>
              <a:rPr b="0"/>
              <a:t>umility</a:t>
            </a:r>
          </a:p>
          <a:p>
            <a:pPr algn="l" defTabSz="457200">
              <a:defRPr b="1" sz="4800" u="sng">
                <a:solidFill>
                  <a:srgbClr val="FF2600"/>
                </a:solidFill>
                <a:latin typeface="Times Roman"/>
                <a:ea typeface="Times Roman"/>
                <a:cs typeface="Times Roman"/>
                <a:sym typeface="Times Roman"/>
              </a:defRPr>
            </a:pPr>
            <a:r>
              <a:t>• Matthew 23:12</a:t>
            </a:r>
          </a:p>
          <a:p>
            <a:pPr algn="l" defTabSz="457200">
              <a:defRPr sz="4800">
                <a:latin typeface="Times Roman"/>
                <a:ea typeface="Times Roman"/>
                <a:cs typeface="Times Roman"/>
                <a:sym typeface="Times Roman"/>
              </a:defRPr>
            </a:pPr>
            <a:r>
              <a:rPr b="1">
                <a:solidFill>
                  <a:srgbClr val="0433FF"/>
                </a:solidFill>
              </a:rPr>
              <a:t>12</a:t>
            </a:r>
            <a:r>
              <a:t> "Whoever exalts himself shall be humbled; and whoever humbles himself shall be exalted.</a:t>
            </a:r>
          </a:p>
          <a:p>
            <a:pPr algn="l" defTabSz="457200">
              <a:defRPr b="1" sz="4800" u="sng">
                <a:solidFill>
                  <a:srgbClr val="FF2600"/>
                </a:solidFill>
                <a:latin typeface="Times Roman"/>
                <a:ea typeface="Times Roman"/>
                <a:cs typeface="Times Roman"/>
                <a:sym typeface="Times Roman"/>
              </a:defRPr>
            </a:pPr>
            <a:r>
              <a:t>c.f. Luke 14:11</a:t>
            </a:r>
          </a:p>
          <a:p>
            <a:pPr algn="l" defTabSz="457200">
              <a:defRPr sz="4800">
                <a:latin typeface="Helvetica"/>
                <a:ea typeface="Helvetica"/>
                <a:cs typeface="Helvetica"/>
                <a:sym typeface="Helvetica"/>
              </a:defRPr>
            </a:pPr>
          </a:p>
          <a:p>
            <a:pPr algn="l" defTabSz="457200">
              <a:defRPr b="1" sz="4800" u="sng">
                <a:solidFill>
                  <a:srgbClr val="FF2600"/>
                </a:solidFill>
                <a:latin typeface="Times Roman"/>
                <a:ea typeface="Times Roman"/>
                <a:cs typeface="Times Roman"/>
                <a:sym typeface="Times Roman"/>
              </a:defRPr>
            </a:pPr>
            <a:r>
              <a:t>• 2 Corinthians 7:10</a:t>
            </a:r>
          </a:p>
          <a:p>
            <a:pPr algn="l" defTabSz="457200">
              <a:defRPr sz="4800">
                <a:latin typeface="Times Roman"/>
                <a:ea typeface="Times Roman"/>
                <a:cs typeface="Times Roman"/>
                <a:sym typeface="Times Roman"/>
              </a:defRPr>
            </a:pPr>
            <a:r>
              <a:rPr b="1">
                <a:solidFill>
                  <a:srgbClr val="0433FF"/>
                </a:solidFill>
              </a:rPr>
              <a:t>10</a:t>
            </a:r>
            <a:r>
              <a:t> For the sorrow that is according to the will of God produces a repentance without regret, leading to salvation, but the sorrow of the world produces death.</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