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media/image2.jpeg" ContentType="image/jpeg"/>
  <Override PartName="/ppt/media/image3.jpeg" ContentType="image/jpeg"/>
  <Override PartName="/ppt/media/image4.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001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C6963"/>
        </a:solidFill>
        <a:effectLst/>
        <a:uFillTx/>
        <a:latin typeface="+mn-lt"/>
        <a:ea typeface="+mn-ea"/>
        <a:cs typeface="+mn-cs"/>
        <a:sym typeface="Baskerville"/>
      </a:defRPr>
    </a:lvl1pPr>
    <a:lvl2pPr marL="0" marR="0" indent="0" algn="ctr" defTabSz="8001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C6963"/>
        </a:solidFill>
        <a:effectLst/>
        <a:uFillTx/>
        <a:latin typeface="+mn-lt"/>
        <a:ea typeface="+mn-ea"/>
        <a:cs typeface="+mn-cs"/>
        <a:sym typeface="Baskerville"/>
      </a:defRPr>
    </a:lvl2pPr>
    <a:lvl3pPr marL="0" marR="0" indent="0" algn="ctr" defTabSz="8001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C6963"/>
        </a:solidFill>
        <a:effectLst/>
        <a:uFillTx/>
        <a:latin typeface="+mn-lt"/>
        <a:ea typeface="+mn-ea"/>
        <a:cs typeface="+mn-cs"/>
        <a:sym typeface="Baskerville"/>
      </a:defRPr>
    </a:lvl3pPr>
    <a:lvl4pPr marL="0" marR="0" indent="0" algn="ctr" defTabSz="8001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C6963"/>
        </a:solidFill>
        <a:effectLst/>
        <a:uFillTx/>
        <a:latin typeface="+mn-lt"/>
        <a:ea typeface="+mn-ea"/>
        <a:cs typeface="+mn-cs"/>
        <a:sym typeface="Baskerville"/>
      </a:defRPr>
    </a:lvl4pPr>
    <a:lvl5pPr marL="0" marR="0" indent="0" algn="ctr" defTabSz="8001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C6963"/>
        </a:solidFill>
        <a:effectLst/>
        <a:uFillTx/>
        <a:latin typeface="+mn-lt"/>
        <a:ea typeface="+mn-ea"/>
        <a:cs typeface="+mn-cs"/>
        <a:sym typeface="Baskerville"/>
      </a:defRPr>
    </a:lvl5pPr>
    <a:lvl6pPr marL="0" marR="0" indent="0" algn="ctr" defTabSz="8001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C6963"/>
        </a:solidFill>
        <a:effectLst/>
        <a:uFillTx/>
        <a:latin typeface="+mn-lt"/>
        <a:ea typeface="+mn-ea"/>
        <a:cs typeface="+mn-cs"/>
        <a:sym typeface="Baskerville"/>
      </a:defRPr>
    </a:lvl6pPr>
    <a:lvl7pPr marL="0" marR="0" indent="0" algn="ctr" defTabSz="8001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C6963"/>
        </a:solidFill>
        <a:effectLst/>
        <a:uFillTx/>
        <a:latin typeface="+mn-lt"/>
        <a:ea typeface="+mn-ea"/>
        <a:cs typeface="+mn-cs"/>
        <a:sym typeface="Baskerville"/>
      </a:defRPr>
    </a:lvl7pPr>
    <a:lvl8pPr marL="0" marR="0" indent="0" algn="ctr" defTabSz="8001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C6963"/>
        </a:solidFill>
        <a:effectLst/>
        <a:uFillTx/>
        <a:latin typeface="+mn-lt"/>
        <a:ea typeface="+mn-ea"/>
        <a:cs typeface="+mn-cs"/>
        <a:sym typeface="Baskerville"/>
      </a:defRPr>
    </a:lvl8pPr>
    <a:lvl9pPr marL="0" marR="0" indent="0" algn="ctr" defTabSz="8001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C6963"/>
        </a:solidFill>
        <a:effectLst/>
        <a:uFillTx/>
        <a:latin typeface="+mn-lt"/>
        <a:ea typeface="+mn-ea"/>
        <a:cs typeface="+mn-cs"/>
        <a:sym typeface="Baskervill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950"/>
        </a:fontRef>
        <a:srgbClr val="5A5950"/>
      </a:tcTxStyle>
      <a:tcStyle>
        <a:tcBdr>
          <a:left>
            <a:ln w="12700" cap="flat">
              <a:solidFill>
                <a:srgbClr val="453F3E"/>
              </a:solidFill>
              <a:prstDash val="solid"/>
              <a:miter lim="400000"/>
            </a:ln>
          </a:left>
          <a:right>
            <a:ln w="12700" cap="flat">
              <a:solidFill>
                <a:srgbClr val="453F3E"/>
              </a:solidFill>
              <a:prstDash val="solid"/>
              <a:miter lim="400000"/>
            </a:ln>
          </a:right>
          <a:top>
            <a:ln w="12700" cap="flat">
              <a:solidFill>
                <a:srgbClr val="453F3E"/>
              </a:solidFill>
              <a:prstDash val="solid"/>
              <a:miter lim="400000"/>
            </a:ln>
          </a:top>
          <a:bottom>
            <a:ln w="12700" cap="flat">
              <a:solidFill>
                <a:srgbClr val="453F3E"/>
              </a:solidFill>
              <a:prstDash val="solid"/>
              <a:miter lim="400000"/>
            </a:ln>
          </a:bottom>
          <a:insideH>
            <a:ln w="12700" cap="flat">
              <a:solidFill>
                <a:srgbClr val="453F3E"/>
              </a:solidFill>
              <a:prstDash val="solid"/>
              <a:miter lim="400000"/>
            </a:ln>
          </a:insideH>
          <a:insideV>
            <a:ln w="12700" cap="flat">
              <a:solidFill>
                <a:srgbClr val="453F3E"/>
              </a:solidFill>
              <a:prstDash val="solid"/>
              <a:miter lim="400000"/>
            </a:ln>
          </a:insideV>
        </a:tcBdr>
        <a:fill>
          <a:noFill/>
        </a:fill>
      </a:tcStyle>
    </a:wholeTbl>
    <a:band2H>
      <a:tcTxStyle b="def" i="def"/>
      <a:tcStyle>
        <a:tcBdr/>
        <a:fill>
          <a:solidFill>
            <a:srgbClr val="CCC7B8">
              <a:alpha val="35000"/>
            </a:srgbClr>
          </a:solidFill>
        </a:fill>
      </a:tcStyle>
    </a:band2H>
    <a:firstCol>
      <a:tcTxStyle b="off" i="off">
        <a:fontRef idx="minor">
          <a:srgbClr val="FFFFFF"/>
        </a:fontRef>
        <a:srgbClr val="FFFFFF"/>
      </a:tcTxStyle>
      <a:tcStyle>
        <a:tcBdr>
          <a:left>
            <a:ln w="12700" cap="flat">
              <a:solidFill>
                <a:srgbClr val="453F3E"/>
              </a:solidFill>
              <a:prstDash val="solid"/>
              <a:miter lim="400000"/>
            </a:ln>
          </a:left>
          <a:right>
            <a:ln w="12700" cap="flat">
              <a:solidFill>
                <a:srgbClr val="453F3E"/>
              </a:solidFill>
              <a:prstDash val="solid"/>
              <a:miter lim="400000"/>
            </a:ln>
          </a:right>
          <a:top>
            <a:ln w="12700" cap="flat">
              <a:solidFill>
                <a:srgbClr val="453F3E"/>
              </a:solidFill>
              <a:prstDash val="solid"/>
              <a:miter lim="400000"/>
            </a:ln>
          </a:top>
          <a:bottom>
            <a:ln w="12700" cap="flat">
              <a:solidFill>
                <a:srgbClr val="453F3E"/>
              </a:solidFill>
              <a:prstDash val="solid"/>
              <a:miter lim="400000"/>
            </a:ln>
          </a:bottom>
          <a:insideH>
            <a:ln w="12700" cap="flat">
              <a:solidFill>
                <a:srgbClr val="453F3E"/>
              </a:solidFill>
              <a:prstDash val="solid"/>
              <a:miter lim="400000"/>
            </a:ln>
          </a:insideH>
          <a:insideV>
            <a:ln w="12700" cap="flat">
              <a:solidFill>
                <a:srgbClr val="453F3E"/>
              </a:solidFill>
              <a:prstDash val="solid"/>
              <a:miter lim="400000"/>
            </a:ln>
          </a:insideV>
        </a:tcBdr>
        <a:fill>
          <a:noFill/>
        </a:fill>
      </a:tcStyle>
    </a:firstCol>
    <a:lastRow>
      <a:tcTxStyle b="off" i="off">
        <a:fontRef idx="minor">
          <a:srgbClr val="5A5950"/>
        </a:fontRef>
        <a:srgbClr val="5A5950"/>
      </a:tcTxStyle>
      <a:tcStyle>
        <a:tcBdr>
          <a:left>
            <a:ln w="12700" cap="flat">
              <a:solidFill>
                <a:srgbClr val="453F3E"/>
              </a:solidFill>
              <a:prstDash val="solid"/>
              <a:miter lim="400000"/>
            </a:ln>
          </a:left>
          <a:right>
            <a:ln w="12700" cap="flat">
              <a:solidFill>
                <a:srgbClr val="453F3E"/>
              </a:solidFill>
              <a:prstDash val="solid"/>
              <a:miter lim="400000"/>
            </a:ln>
          </a:right>
          <a:top>
            <a:ln w="25400" cap="flat">
              <a:solidFill>
                <a:srgbClr val="453F3E"/>
              </a:solidFill>
              <a:prstDash val="solid"/>
              <a:miter lim="400000"/>
            </a:ln>
          </a:top>
          <a:bottom>
            <a:ln w="12700" cap="flat">
              <a:solidFill>
                <a:srgbClr val="453F3E"/>
              </a:solidFill>
              <a:prstDash val="solid"/>
              <a:miter lim="400000"/>
            </a:ln>
          </a:bottom>
          <a:insideH>
            <a:ln w="12700" cap="flat">
              <a:solidFill>
                <a:srgbClr val="453F3E"/>
              </a:solidFill>
              <a:prstDash val="solid"/>
              <a:miter lim="400000"/>
            </a:ln>
          </a:insideH>
          <a:insideV>
            <a:ln w="12700" cap="flat">
              <a:solidFill>
                <a:srgbClr val="453F3E"/>
              </a:solidFill>
              <a:prstDash val="solid"/>
              <a:miter lim="400000"/>
            </a:ln>
          </a:insideV>
        </a:tcBdr>
        <a:fill>
          <a:noFill/>
        </a:fill>
      </a:tcStyle>
    </a:lastRow>
    <a:firstRow>
      <a:tcTxStyle b="off" i="off">
        <a:fontRef idx="minor">
          <a:srgbClr val="FFFFFF"/>
        </a:fontRef>
        <a:srgbClr val="FFFFFF"/>
      </a:tcTxStyle>
      <a:tcStyle>
        <a:tcBdr>
          <a:left>
            <a:ln w="12700" cap="flat">
              <a:solidFill>
                <a:srgbClr val="453F3E"/>
              </a:solidFill>
              <a:prstDash val="solid"/>
              <a:miter lim="400000"/>
            </a:ln>
          </a:left>
          <a:right>
            <a:ln w="12700" cap="flat">
              <a:solidFill>
                <a:srgbClr val="453F3E"/>
              </a:solidFill>
              <a:prstDash val="solid"/>
              <a:miter lim="400000"/>
            </a:ln>
          </a:right>
          <a:top>
            <a:ln w="12700" cap="flat">
              <a:solidFill>
                <a:srgbClr val="453F3E"/>
              </a:solidFill>
              <a:prstDash val="solid"/>
              <a:miter lim="400000"/>
            </a:ln>
          </a:top>
          <a:bottom>
            <a:ln w="12700" cap="flat">
              <a:solidFill>
                <a:srgbClr val="453F3E"/>
              </a:solidFill>
              <a:prstDash val="solid"/>
              <a:miter lim="400000"/>
            </a:ln>
          </a:bottom>
          <a:insideH>
            <a:ln w="12700" cap="flat">
              <a:solidFill>
                <a:srgbClr val="453F3E"/>
              </a:solidFill>
              <a:prstDash val="solid"/>
              <a:miter lim="400000"/>
            </a:ln>
          </a:insideH>
          <a:insideV>
            <a:ln w="12700" cap="flat">
              <a:solidFill>
                <a:srgbClr val="453F3E"/>
              </a:solidFill>
              <a:prstDash val="solid"/>
              <a:miter lim="400000"/>
            </a:ln>
          </a:insideV>
        </a:tcBdr>
        <a:fill>
          <a:noFill/>
        </a:fill>
      </a:tcStyle>
    </a:firstRow>
  </a:tblStyle>
  <a:tblStyle styleId="{C7B018BB-80A7-4F77-B60F-C8B233D01FF8}" styleName="">
    <a:tblBg/>
    <a:wholeTbl>
      <a:tcTxStyle b="off" i="off">
        <a:fontRef idx="minor">
          <a:srgbClr val="5A5950"/>
        </a:fontRef>
        <a:srgbClr val="5A5950"/>
      </a:tcTxStyle>
      <a:tcStyle>
        <a:tcBdr>
          <a:left>
            <a:ln w="12700" cap="flat">
              <a:solidFill>
                <a:srgbClr val="C1C0B6">
                  <a:alpha val="85000"/>
                </a:srgbClr>
              </a:solidFill>
              <a:prstDash val="solid"/>
              <a:miter lim="400000"/>
            </a:ln>
          </a:left>
          <a:right>
            <a:ln w="12700" cap="flat">
              <a:solidFill>
                <a:srgbClr val="C1C0B6">
                  <a:alpha val="85000"/>
                </a:srgbClr>
              </a:solidFill>
              <a:prstDash val="solid"/>
              <a:miter lim="400000"/>
            </a:ln>
          </a:right>
          <a:top>
            <a:ln w="12700" cap="flat">
              <a:solidFill>
                <a:srgbClr val="C1C0B6">
                  <a:alpha val="85000"/>
                </a:srgbClr>
              </a:solidFill>
              <a:prstDash val="solid"/>
              <a:miter lim="400000"/>
            </a:ln>
          </a:top>
          <a:bottom>
            <a:ln w="12700" cap="flat">
              <a:solidFill>
                <a:srgbClr val="C1C0B6">
                  <a:alpha val="85000"/>
                </a:srgbClr>
              </a:solidFill>
              <a:prstDash val="solid"/>
              <a:miter lim="400000"/>
            </a:ln>
          </a:bottom>
          <a:insideH>
            <a:ln w="12700" cap="flat">
              <a:solidFill>
                <a:srgbClr val="C1C0B6">
                  <a:alpha val="85000"/>
                </a:srgbClr>
              </a:solidFill>
              <a:prstDash val="solid"/>
              <a:miter lim="400000"/>
            </a:ln>
          </a:insideH>
          <a:insideV>
            <a:ln w="12700" cap="flat">
              <a:solidFill>
                <a:srgbClr val="C1C0B6">
                  <a:alpha val="85000"/>
                </a:srgbClr>
              </a:solidFill>
              <a:prstDash val="solid"/>
              <a:miter lim="400000"/>
            </a:ln>
          </a:insideV>
        </a:tcBdr>
        <a:fill>
          <a:noFill/>
        </a:fill>
      </a:tcStyle>
    </a:wholeTbl>
    <a:band2H>
      <a:tcTxStyle b="def" i="def"/>
      <a:tcStyle>
        <a:tcBdr/>
        <a:fill>
          <a:solidFill>
            <a:srgbClr val="7B9B9F">
              <a:alpha val="19000"/>
            </a:srgbClr>
          </a:solidFill>
        </a:fill>
      </a:tcStyle>
    </a:band2H>
    <a:firstCol>
      <a:tcTxStyle b="off" i="off">
        <a:fontRef idx="minor">
          <a:srgbClr val="F2EBDB"/>
        </a:fontRef>
        <a:srgbClr val="F2EBDB"/>
      </a:tcTxStyle>
      <a:tcStyle>
        <a:tcBdr>
          <a:left>
            <a:ln w="12700" cap="flat">
              <a:solidFill>
                <a:srgbClr val="C1C0B6">
                  <a:alpha val="85000"/>
                </a:srgbClr>
              </a:solidFill>
              <a:prstDash val="solid"/>
              <a:miter lim="400000"/>
            </a:ln>
          </a:left>
          <a:right>
            <a:ln w="12700" cap="flat">
              <a:solidFill>
                <a:srgbClr val="C1C0B6">
                  <a:alpha val="85000"/>
                </a:srgbClr>
              </a:solidFill>
              <a:prstDash val="solid"/>
              <a:miter lim="400000"/>
            </a:ln>
          </a:right>
          <a:top>
            <a:ln w="12700" cap="flat">
              <a:solidFill>
                <a:srgbClr val="C1C0B6">
                  <a:alpha val="85000"/>
                </a:srgbClr>
              </a:solidFill>
              <a:prstDash val="solid"/>
              <a:miter lim="400000"/>
            </a:ln>
          </a:top>
          <a:bottom>
            <a:ln w="12700" cap="flat">
              <a:solidFill>
                <a:srgbClr val="C1C0B6">
                  <a:alpha val="85000"/>
                </a:srgbClr>
              </a:solidFill>
              <a:prstDash val="solid"/>
              <a:miter lim="400000"/>
            </a:ln>
          </a:bottom>
          <a:insideH>
            <a:ln w="12700" cap="flat">
              <a:solidFill>
                <a:srgbClr val="C1C0B6">
                  <a:alpha val="85000"/>
                </a:srgbClr>
              </a:solidFill>
              <a:prstDash val="solid"/>
              <a:miter lim="400000"/>
            </a:ln>
          </a:insideH>
          <a:insideV>
            <a:ln w="12700" cap="flat">
              <a:solidFill>
                <a:srgbClr val="F3F1DF"/>
              </a:solidFill>
              <a:prstDash val="solid"/>
              <a:miter lim="400000"/>
            </a:ln>
          </a:insideV>
        </a:tcBdr>
        <a:fill>
          <a:noFill/>
        </a:fill>
      </a:tcStyle>
    </a:firstCol>
    <a:lastRow>
      <a:tcTxStyle b="off" i="off">
        <a:fontRef idx="minor">
          <a:srgbClr val="F2EBDB"/>
        </a:fontRef>
        <a:srgbClr val="F2EBDB"/>
      </a:tcTxStyle>
      <a:tcStyle>
        <a:tcBdr>
          <a:left>
            <a:ln w="12700" cap="flat">
              <a:solidFill>
                <a:srgbClr val="C1C0B6">
                  <a:alpha val="85000"/>
                </a:srgbClr>
              </a:solidFill>
              <a:prstDash val="solid"/>
              <a:miter lim="400000"/>
            </a:ln>
          </a:left>
          <a:right>
            <a:ln w="12700" cap="flat">
              <a:solidFill>
                <a:srgbClr val="C1C0B6">
                  <a:alpha val="85000"/>
                </a:srgbClr>
              </a:solidFill>
              <a:prstDash val="solid"/>
              <a:miter lim="400000"/>
            </a:ln>
          </a:right>
          <a:top>
            <a:ln w="12700" cap="flat">
              <a:solidFill>
                <a:srgbClr val="C1C0B6">
                  <a:alpha val="85000"/>
                </a:srgbClr>
              </a:solidFill>
              <a:prstDash val="solid"/>
              <a:miter lim="400000"/>
            </a:ln>
          </a:top>
          <a:bottom>
            <a:ln w="12700" cap="flat">
              <a:solidFill>
                <a:srgbClr val="C1C0B6">
                  <a:alpha val="85000"/>
                </a:srgbClr>
              </a:solidFill>
              <a:prstDash val="solid"/>
              <a:miter lim="400000"/>
            </a:ln>
          </a:bottom>
          <a:insideH>
            <a:ln w="12700" cap="flat">
              <a:solidFill>
                <a:srgbClr val="F3F1DF"/>
              </a:solidFill>
              <a:prstDash val="solid"/>
              <a:miter lim="400000"/>
            </a:ln>
          </a:insideH>
          <a:insideV>
            <a:ln w="12700" cap="flat">
              <a:solidFill>
                <a:srgbClr val="C1C0B6">
                  <a:alpha val="85000"/>
                </a:srgbClr>
              </a:solidFill>
              <a:prstDash val="solid"/>
              <a:miter lim="400000"/>
            </a:ln>
          </a:insideV>
        </a:tcBdr>
        <a:fill>
          <a:noFill/>
        </a:fill>
      </a:tcStyle>
    </a:lastRow>
    <a:firstRow>
      <a:tcTxStyle b="off" i="off">
        <a:fontRef idx="minor">
          <a:srgbClr val="F2EBDB"/>
        </a:fontRef>
        <a:srgbClr val="F2EBDB"/>
      </a:tcTxStyle>
      <a:tcStyle>
        <a:tcBdr>
          <a:left>
            <a:ln w="12700" cap="flat">
              <a:solidFill>
                <a:srgbClr val="C1C0B6">
                  <a:alpha val="85000"/>
                </a:srgbClr>
              </a:solidFill>
              <a:prstDash val="solid"/>
              <a:miter lim="400000"/>
            </a:ln>
          </a:left>
          <a:right>
            <a:ln w="12700" cap="flat">
              <a:solidFill>
                <a:srgbClr val="C1C0B6">
                  <a:alpha val="85000"/>
                </a:srgbClr>
              </a:solidFill>
              <a:prstDash val="solid"/>
              <a:miter lim="400000"/>
            </a:ln>
          </a:right>
          <a:top>
            <a:ln w="12700" cap="flat">
              <a:solidFill>
                <a:srgbClr val="C1C0B6">
                  <a:alpha val="85000"/>
                </a:srgbClr>
              </a:solidFill>
              <a:prstDash val="solid"/>
              <a:miter lim="400000"/>
            </a:ln>
          </a:top>
          <a:bottom>
            <a:ln w="12700" cap="flat">
              <a:solidFill>
                <a:srgbClr val="C1C0B6">
                  <a:alpha val="85000"/>
                </a:srgbClr>
              </a:solidFill>
              <a:prstDash val="solid"/>
              <a:miter lim="400000"/>
            </a:ln>
          </a:bottom>
          <a:insideH>
            <a:ln w="12700" cap="flat">
              <a:solidFill>
                <a:srgbClr val="F3F1DF"/>
              </a:solidFill>
              <a:prstDash val="solid"/>
              <a:miter lim="400000"/>
            </a:ln>
          </a:insideH>
          <a:insideV>
            <a:ln w="12700" cap="flat">
              <a:solidFill>
                <a:srgbClr val="C1C0B6">
                  <a:alpha val="85000"/>
                </a:srgbClr>
              </a:solidFill>
              <a:prstDash val="solid"/>
              <a:miter lim="400000"/>
            </a:ln>
          </a:insideV>
        </a:tcBdr>
        <a:fill>
          <a:noFill/>
        </a:fill>
      </a:tcStyle>
    </a:firstRow>
  </a:tblStyle>
  <a:tblStyle styleId="{EEE7283C-3CF3-47DC-8721-378D4A62B228}" styleName="">
    <a:tblBg/>
    <a:wholeTbl>
      <a:tcTxStyle b="off" i="off">
        <a:fontRef idx="minor">
          <a:srgbClr val="5A5950"/>
        </a:fontRef>
        <a:srgbClr val="5A5950"/>
      </a:tcTxStyle>
      <a:tcStyle>
        <a:tcBdr>
          <a:left>
            <a:ln w="19050" cap="rnd">
              <a:solidFill>
                <a:srgbClr val="000000">
                  <a:alpha val="69000"/>
                </a:srgbClr>
              </a:solidFill>
              <a:custDash>
                <a:ds d="100000" sp="200000"/>
              </a:custDash>
              <a:miter lim="400000"/>
            </a:ln>
          </a:left>
          <a:right>
            <a:ln w="19050" cap="rnd">
              <a:solidFill>
                <a:srgbClr val="000000">
                  <a:alpha val="69000"/>
                </a:srgbClr>
              </a:solidFill>
              <a:custDash>
                <a:ds d="100000" sp="200000"/>
              </a:custDash>
              <a:miter lim="400000"/>
            </a:ln>
          </a:right>
          <a:top>
            <a:ln w="19050" cap="rnd">
              <a:solidFill>
                <a:srgbClr val="000000">
                  <a:alpha val="69000"/>
                </a:srgbClr>
              </a:solidFill>
              <a:custDash>
                <a:ds d="100000" sp="200000"/>
              </a:custDash>
              <a:miter lim="400000"/>
            </a:ln>
          </a:top>
          <a:bottom>
            <a:ln w="19050" cap="rnd">
              <a:solidFill>
                <a:srgbClr val="000000">
                  <a:alpha val="69000"/>
                </a:srgbClr>
              </a:solidFill>
              <a:custDash>
                <a:ds d="100000" sp="200000"/>
              </a:custDash>
              <a:miter lim="400000"/>
            </a:ln>
          </a:bottom>
          <a:insideH>
            <a:ln w="19050" cap="rnd">
              <a:solidFill>
                <a:srgbClr val="000000">
                  <a:alpha val="69000"/>
                </a:srgbClr>
              </a:solidFill>
              <a:custDash>
                <a:ds d="100000" sp="200000"/>
              </a:custDash>
              <a:miter lim="400000"/>
            </a:ln>
          </a:insideH>
          <a:insideV>
            <a:ln w="19050" cap="rnd">
              <a:solidFill>
                <a:srgbClr val="000000">
                  <a:alpha val="69000"/>
                </a:srgbClr>
              </a:solidFill>
              <a:custDash>
                <a:ds d="100000" sp="200000"/>
              </a:custDash>
              <a:miter lim="400000"/>
            </a:ln>
          </a:insideV>
        </a:tcBdr>
        <a:fill>
          <a:noFill/>
        </a:fill>
      </a:tcStyle>
    </a:wholeTbl>
    <a:band2H>
      <a:tcTxStyle b="def" i="def"/>
      <a:tcStyle>
        <a:tcBdr/>
        <a:fill>
          <a:solidFill>
            <a:srgbClr val="D0CC8A">
              <a:alpha val="31000"/>
            </a:srgbClr>
          </a:solidFill>
        </a:fill>
      </a:tcStyle>
    </a:band2H>
    <a:firstCol>
      <a:tcTxStyle b="off" i="off">
        <a:fontRef idx="minor">
          <a:srgbClr val="F2EBDB"/>
        </a:fontRef>
        <a:srgbClr val="F2EBDB"/>
      </a:tcTxStyle>
      <a:tcStyle>
        <a:tcBdr>
          <a:left>
            <a:ln w="12700" cap="flat">
              <a:solidFill>
                <a:srgbClr val="60584D">
                  <a:alpha val="48000"/>
                </a:srgbClr>
              </a:solidFill>
              <a:prstDash val="solid"/>
              <a:miter lim="400000"/>
            </a:ln>
          </a:left>
          <a:right>
            <a:ln w="12700" cap="flat">
              <a:solidFill>
                <a:srgbClr val="F0E9D7"/>
              </a:solidFill>
              <a:prstDash val="solid"/>
              <a:miter lim="400000"/>
            </a:ln>
          </a:right>
          <a:top>
            <a:ln w="12700" cap="flat">
              <a:solidFill>
                <a:srgbClr val="60584D">
                  <a:alpha val="48000"/>
                </a:srgbClr>
              </a:solidFill>
              <a:prstDash val="solid"/>
              <a:miter lim="400000"/>
            </a:ln>
          </a:top>
          <a:bottom>
            <a:ln w="12700" cap="flat">
              <a:solidFill>
                <a:srgbClr val="60584D">
                  <a:alpha val="48000"/>
                </a:srgbClr>
              </a:solidFill>
              <a:prstDash val="solid"/>
              <a:miter lim="400000"/>
            </a:ln>
          </a:bottom>
          <a:insideH>
            <a:ln w="12700" cap="flat">
              <a:solidFill>
                <a:srgbClr val="60584D">
                  <a:alpha val="48000"/>
                </a:srgbClr>
              </a:solidFill>
              <a:prstDash val="solid"/>
              <a:miter lim="400000"/>
            </a:ln>
          </a:insideH>
          <a:insideV>
            <a:ln w="12700" cap="flat">
              <a:solidFill>
                <a:srgbClr val="60584D">
                  <a:alpha val="48000"/>
                </a:srgbClr>
              </a:solidFill>
              <a:prstDash val="solid"/>
              <a:miter lim="400000"/>
            </a:ln>
          </a:insideV>
        </a:tcBdr>
        <a:fill>
          <a:noFill/>
        </a:fill>
      </a:tcStyle>
    </a:firstCol>
    <a:lastRow>
      <a:tcTxStyle b="off" i="off">
        <a:fontRef idx="minor">
          <a:srgbClr val="F2EBDB"/>
        </a:fontRef>
        <a:srgbClr val="F2EBDB"/>
      </a:tcTxStyle>
      <a:tcStyle>
        <a:tcBdr>
          <a:left>
            <a:ln w="12700" cap="flat">
              <a:solidFill>
                <a:srgbClr val="60584D">
                  <a:alpha val="48000"/>
                </a:srgbClr>
              </a:solidFill>
              <a:prstDash val="solid"/>
              <a:miter lim="400000"/>
            </a:ln>
          </a:left>
          <a:right>
            <a:ln w="12700" cap="flat">
              <a:solidFill>
                <a:srgbClr val="60584D">
                  <a:alpha val="48000"/>
                </a:srgbClr>
              </a:solidFill>
              <a:prstDash val="solid"/>
              <a:miter lim="400000"/>
            </a:ln>
          </a:right>
          <a:top>
            <a:ln w="12700" cap="flat">
              <a:solidFill>
                <a:srgbClr val="60584D">
                  <a:alpha val="48000"/>
                </a:srgbClr>
              </a:solidFill>
              <a:prstDash val="solid"/>
              <a:miter lim="400000"/>
            </a:ln>
          </a:top>
          <a:bottom>
            <a:ln w="12700" cap="flat">
              <a:solidFill>
                <a:srgbClr val="60584D">
                  <a:alpha val="48000"/>
                </a:srgbClr>
              </a:solidFill>
              <a:prstDash val="solid"/>
              <a:miter lim="400000"/>
            </a:ln>
          </a:bottom>
          <a:insideH>
            <a:ln w="12700" cap="flat">
              <a:solidFill>
                <a:srgbClr val="60584D">
                  <a:alpha val="48000"/>
                </a:srgbClr>
              </a:solidFill>
              <a:prstDash val="solid"/>
              <a:miter lim="400000"/>
            </a:ln>
          </a:insideH>
          <a:insideV>
            <a:ln w="12700" cap="flat">
              <a:solidFill>
                <a:srgbClr val="60584D">
                  <a:alpha val="48000"/>
                </a:srgbClr>
              </a:solidFill>
              <a:prstDash val="solid"/>
              <a:miter lim="400000"/>
            </a:ln>
          </a:insideV>
        </a:tcBdr>
        <a:fill>
          <a:noFill/>
        </a:fill>
      </a:tcStyle>
    </a:lastRow>
    <a:firstRow>
      <a:tcTxStyle b="off" i="off">
        <a:fontRef idx="minor">
          <a:srgbClr val="F2EBDB"/>
        </a:fontRef>
        <a:srgbClr val="F2EBDB"/>
      </a:tcTxStyle>
      <a:tcStyle>
        <a:tcBdr>
          <a:left>
            <a:ln w="12700" cap="flat">
              <a:solidFill>
                <a:srgbClr val="60584D">
                  <a:alpha val="48000"/>
                </a:srgbClr>
              </a:solidFill>
              <a:prstDash val="solid"/>
              <a:miter lim="400000"/>
            </a:ln>
          </a:left>
          <a:right>
            <a:ln w="12700" cap="flat">
              <a:solidFill>
                <a:srgbClr val="60584D">
                  <a:alpha val="48000"/>
                </a:srgbClr>
              </a:solidFill>
              <a:prstDash val="solid"/>
              <a:miter lim="400000"/>
            </a:ln>
          </a:right>
          <a:top>
            <a:ln w="12700" cap="flat">
              <a:solidFill>
                <a:srgbClr val="60584D">
                  <a:alpha val="48000"/>
                </a:srgbClr>
              </a:solidFill>
              <a:prstDash val="solid"/>
              <a:miter lim="400000"/>
            </a:ln>
          </a:top>
          <a:bottom>
            <a:ln w="12700" cap="flat">
              <a:solidFill>
                <a:srgbClr val="60584D">
                  <a:alpha val="48000"/>
                </a:srgbClr>
              </a:solidFill>
              <a:prstDash val="solid"/>
              <a:miter lim="400000"/>
            </a:ln>
          </a:bottom>
          <a:insideH>
            <a:ln w="12700" cap="flat">
              <a:solidFill>
                <a:srgbClr val="60584D">
                  <a:alpha val="48000"/>
                </a:srgbClr>
              </a:solidFill>
              <a:prstDash val="solid"/>
              <a:miter lim="400000"/>
            </a:ln>
          </a:insideH>
          <a:insideV>
            <a:ln w="12700" cap="flat">
              <a:solidFill>
                <a:srgbClr val="60584D">
                  <a:alpha val="48000"/>
                </a:srgbClr>
              </a:solidFill>
              <a:prstDash val="solid"/>
              <a:miter lim="400000"/>
            </a:ln>
          </a:insideV>
        </a:tcBdr>
        <a:fill>
          <a:noFill/>
        </a:fill>
      </a:tcStyle>
    </a:firstRow>
  </a:tblStyle>
  <a:tblStyle styleId="{CF821DB8-F4EB-4A41-A1BA-3FCAFE7338EE}" styleName="">
    <a:tblBg/>
    <a:wholeTbl>
      <a:tcTxStyle b="off" i="off">
        <a:fontRef idx="minor">
          <a:srgbClr val="5A5950"/>
        </a:fontRef>
        <a:srgbClr val="5A5950"/>
      </a:tcTxStyle>
      <a:tcStyle>
        <a:tcBdr>
          <a:left>
            <a:ln w="12700" cap="flat">
              <a:noFill/>
              <a:miter lim="400000"/>
            </a:ln>
          </a:left>
          <a:right>
            <a:ln w="12700" cap="flat">
              <a:noFill/>
              <a:miter lim="400000"/>
            </a:ln>
          </a:right>
          <a:top>
            <a:ln w="12700" cap="flat">
              <a:solidFill>
                <a:schemeClr val="accent4">
                  <a:hueOff val="-44868"/>
                  <a:lumOff val="-8845"/>
                </a:schemeClr>
              </a:solidFill>
              <a:prstDash val="solid"/>
              <a:miter lim="400000"/>
            </a:ln>
          </a:top>
          <a:bottom>
            <a:ln w="12700" cap="flat">
              <a:solidFill>
                <a:schemeClr val="accent4">
                  <a:hueOff val="-44868"/>
                  <a:lumOff val="-8845"/>
                </a:schemeClr>
              </a:solidFill>
              <a:prstDash val="solid"/>
              <a:miter lim="400000"/>
            </a:ln>
          </a:bottom>
          <a:insideH>
            <a:ln w="12700" cap="flat">
              <a:solidFill>
                <a:schemeClr val="accent4">
                  <a:hueOff val="-44868"/>
                  <a:lumOff val="-8845"/>
                </a:schemeClr>
              </a:solidFill>
              <a:prstDash val="solid"/>
              <a:miter lim="400000"/>
            </a:ln>
          </a:insideH>
          <a:insideV>
            <a:ln w="12700" cap="flat">
              <a:noFill/>
              <a:miter lim="400000"/>
            </a:ln>
          </a:insideV>
        </a:tcBdr>
        <a:fill>
          <a:noFill/>
        </a:fill>
      </a:tcStyle>
    </a:wholeTbl>
    <a:band2H>
      <a:tcTxStyle b="def" i="def"/>
      <a:tcStyle>
        <a:tcBdr/>
        <a:fill>
          <a:solidFill>
            <a:srgbClr val="CB5815">
              <a:alpha val="7000"/>
            </a:srgbClr>
          </a:solidFill>
        </a:fill>
      </a:tcStyle>
    </a:band2H>
    <a:firstCol>
      <a:tcTxStyle b="off" i="off">
        <a:fontRef idx="minor">
          <a:srgbClr val="5A5950"/>
        </a:fontRef>
        <a:srgbClr val="5A5950"/>
      </a:tcTxStyle>
      <a:tcStyle>
        <a:tcBdr>
          <a:left>
            <a:ln w="12700" cap="flat">
              <a:noFill/>
              <a:miter lim="400000"/>
            </a:ln>
          </a:left>
          <a:right>
            <a:ln w="12700" cap="flat">
              <a:solidFill>
                <a:schemeClr val="accent4">
                  <a:hueOff val="-44868"/>
                  <a:lumOff val="-8845"/>
                </a:schemeClr>
              </a:solidFill>
              <a:prstDash val="solid"/>
              <a:miter lim="400000"/>
            </a:ln>
          </a:right>
          <a:top>
            <a:ln w="12700" cap="flat">
              <a:solidFill>
                <a:schemeClr val="accent4">
                  <a:hueOff val="-44868"/>
                  <a:lumOff val="-8845"/>
                </a:schemeClr>
              </a:solidFill>
              <a:prstDash val="solid"/>
              <a:miter lim="400000"/>
            </a:ln>
          </a:top>
          <a:bottom>
            <a:ln w="12700" cap="flat">
              <a:solidFill>
                <a:schemeClr val="accent4">
                  <a:hueOff val="-44868"/>
                  <a:lumOff val="-8845"/>
                </a:schemeClr>
              </a:solidFill>
              <a:prstDash val="solid"/>
              <a:miter lim="400000"/>
            </a:ln>
          </a:bottom>
          <a:insideH>
            <a:ln w="12700" cap="flat">
              <a:solidFill>
                <a:schemeClr val="accent4">
                  <a:hueOff val="-44868"/>
                  <a:lumOff val="-8845"/>
                </a:schemeClr>
              </a:solidFill>
              <a:prstDash val="solid"/>
              <a:miter lim="400000"/>
            </a:ln>
          </a:insideH>
          <a:insideV>
            <a:ln w="12700" cap="flat">
              <a:noFill/>
              <a:miter lim="400000"/>
            </a:ln>
          </a:insideV>
        </a:tcBdr>
        <a:fill>
          <a:noFill/>
        </a:fill>
      </a:tcStyle>
    </a:firstCol>
    <a:lastRow>
      <a:tcTxStyle b="off" i="off">
        <a:fontRef idx="minor">
          <a:srgbClr val="5A5950"/>
        </a:fontRef>
        <a:srgbClr val="5A5950"/>
      </a:tcTxStyle>
      <a:tcStyle>
        <a:tcBdr>
          <a:left>
            <a:ln w="12700" cap="flat">
              <a:noFill/>
              <a:miter lim="400000"/>
            </a:ln>
          </a:left>
          <a:right>
            <a:ln w="12700" cap="flat">
              <a:noFill/>
              <a:miter lim="400000"/>
            </a:ln>
          </a:right>
          <a:top>
            <a:ln w="25400" cap="flat">
              <a:solidFill>
                <a:schemeClr val="accent4">
                  <a:hueOff val="-44868"/>
                  <a:lumOff val="-8845"/>
                </a:schemeClr>
              </a:solidFill>
              <a:prstDash val="solid"/>
              <a:miter lim="400000"/>
            </a:ln>
          </a:top>
          <a:bottom>
            <a:ln w="12700" cap="flat">
              <a:noFill/>
              <a:miter lim="400000"/>
            </a:ln>
          </a:bottom>
          <a:insideH>
            <a:ln w="12700" cap="flat">
              <a:solidFill>
                <a:schemeClr val="accent4">
                  <a:hueOff val="-44868"/>
                  <a:lumOff val="-8845"/>
                </a:schemeClr>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2EBDC"/>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Ref idx="minor">
          <a:srgbClr val="5A5950"/>
        </a:fontRef>
        <a:srgbClr val="5A5950"/>
      </a:tcTxStyle>
      <a:tcStyle>
        <a:tcBdr>
          <a:left>
            <a:ln w="12700" cap="flat">
              <a:solidFill>
                <a:srgbClr val="F2EBDB"/>
              </a:solidFill>
              <a:prstDash val="solid"/>
              <a:miter lim="400000"/>
            </a:ln>
          </a:left>
          <a:right>
            <a:ln w="12700" cap="flat">
              <a:solidFill>
                <a:srgbClr val="F2EBDB"/>
              </a:solidFill>
              <a:prstDash val="solid"/>
              <a:miter lim="400000"/>
            </a:ln>
          </a:right>
          <a:top>
            <a:ln w="12700" cap="flat">
              <a:solidFill>
                <a:srgbClr val="F2EBDB"/>
              </a:solidFill>
              <a:prstDash val="solid"/>
              <a:miter lim="400000"/>
            </a:ln>
          </a:top>
          <a:bottom>
            <a:ln w="12700" cap="flat">
              <a:solidFill>
                <a:srgbClr val="F2EBDB"/>
              </a:solidFill>
              <a:prstDash val="solid"/>
              <a:miter lim="400000"/>
            </a:ln>
          </a:bottom>
          <a:insideH>
            <a:ln w="12700" cap="flat">
              <a:solidFill>
                <a:srgbClr val="F2EBDB"/>
              </a:solidFill>
              <a:prstDash val="solid"/>
              <a:miter lim="400000"/>
            </a:ln>
          </a:insideH>
          <a:insideV>
            <a:ln w="12700" cap="flat">
              <a:solidFill>
                <a:srgbClr val="F2EBDB"/>
              </a:solidFill>
              <a:prstDash val="solid"/>
              <a:miter lim="400000"/>
            </a:ln>
          </a:insideV>
        </a:tcBdr>
        <a:fill>
          <a:solidFill>
            <a:srgbClr val="BCBCBC">
              <a:alpha val="24000"/>
            </a:srgbClr>
          </a:solidFill>
        </a:fill>
      </a:tcStyle>
    </a:wholeTbl>
    <a:band2H>
      <a:tcTxStyle b="def" i="def"/>
      <a:tcStyle>
        <a:tcBdr/>
        <a:fill>
          <a:solidFill>
            <a:srgbClr val="BCBCBC">
              <a:alpha val="12000"/>
            </a:srgbClr>
          </a:solidFill>
        </a:fill>
      </a:tcStyle>
    </a:band2H>
    <a:firstCol>
      <a:tcTxStyle b="off" i="off">
        <a:fontRef idx="minor">
          <a:srgbClr val="5A5950"/>
        </a:fontRef>
        <a:srgbClr val="5A5950"/>
      </a:tcTxStyle>
      <a:tcStyle>
        <a:tcBdr>
          <a:left>
            <a:ln w="12700" cap="flat">
              <a:noFill/>
              <a:miter lim="400000"/>
            </a:ln>
          </a:left>
          <a:right>
            <a:ln w="12700" cap="flat">
              <a:solidFill>
                <a:srgbClr val="5A5950"/>
              </a:solidFill>
              <a:prstDash val="solid"/>
              <a:miter lim="400000"/>
            </a:ln>
          </a:right>
          <a:top>
            <a:ln w="12700" cap="flat">
              <a:solidFill>
                <a:srgbClr val="F2EBDB"/>
              </a:solidFill>
              <a:prstDash val="solid"/>
              <a:miter lim="400000"/>
            </a:ln>
          </a:top>
          <a:bottom>
            <a:ln w="12700" cap="flat">
              <a:solidFill>
                <a:srgbClr val="F2EBDB"/>
              </a:solidFill>
              <a:prstDash val="solid"/>
              <a:miter lim="400000"/>
            </a:ln>
          </a:bottom>
          <a:insideH>
            <a:ln w="12700" cap="flat">
              <a:solidFill>
                <a:srgbClr val="F2EBDB"/>
              </a:solidFill>
              <a:prstDash val="solid"/>
              <a:miter lim="400000"/>
            </a:ln>
          </a:insideH>
          <a:insideV>
            <a:ln w="12700" cap="flat">
              <a:solidFill>
                <a:srgbClr val="F3F1DF"/>
              </a:solidFill>
              <a:prstDash val="solid"/>
              <a:miter lim="400000"/>
            </a:ln>
          </a:insideV>
        </a:tcBdr>
        <a:fill>
          <a:solidFill>
            <a:srgbClr val="BCBCBC">
              <a:alpha val="24000"/>
            </a:srgbClr>
          </a:solidFill>
        </a:fill>
      </a:tcStyle>
    </a:firstCol>
    <a:lastRow>
      <a:tcTxStyle b="off" i="off">
        <a:fontRef idx="minor">
          <a:srgbClr val="5A5950"/>
        </a:fontRef>
        <a:srgbClr val="5A5950"/>
      </a:tcTxStyle>
      <a:tcStyle>
        <a:tcBdr>
          <a:left>
            <a:ln w="12700" cap="flat">
              <a:solidFill>
                <a:srgbClr val="F3F1DF"/>
              </a:solidFill>
              <a:prstDash val="solid"/>
              <a:miter lim="400000"/>
            </a:ln>
          </a:left>
          <a:right>
            <a:ln w="12700" cap="flat">
              <a:solidFill>
                <a:srgbClr val="F3F1DF"/>
              </a:solidFill>
              <a:prstDash val="solid"/>
              <a:miter lim="400000"/>
            </a:ln>
          </a:right>
          <a:top>
            <a:ln w="25400" cap="flat">
              <a:solidFill>
                <a:srgbClr val="645C51"/>
              </a:solidFill>
              <a:prstDash val="solid"/>
              <a:miter lim="400000"/>
            </a:ln>
          </a:top>
          <a:bottom>
            <a:ln w="12700" cap="flat">
              <a:noFill/>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rgbClr val="BCBCBC">
              <a:alpha val="24000"/>
            </a:srgbClr>
          </a:solidFill>
        </a:fill>
      </a:tcStyle>
    </a:lastRow>
    <a:firstRow>
      <a:tcTxStyle b="off" i="off">
        <a:fontRef idx="minor">
          <a:srgbClr val="F2EBDB"/>
        </a:fontRef>
        <a:srgbClr val="F2EBDB"/>
      </a:tcTxStyle>
      <a:tcStyle>
        <a:tcBdr>
          <a:left>
            <a:ln w="12700" cap="flat">
              <a:solidFill>
                <a:srgbClr val="766D60"/>
              </a:solidFill>
              <a:prstDash val="solid"/>
              <a:miter lim="400000"/>
            </a:ln>
          </a:left>
          <a:right>
            <a:ln w="12700" cap="flat">
              <a:solidFill>
                <a:srgbClr val="766D60"/>
              </a:solidFill>
              <a:prstDash val="solid"/>
              <a:miter lim="400000"/>
            </a:ln>
          </a:right>
          <a:top>
            <a:ln w="12700" cap="flat">
              <a:noFill/>
              <a:miter lim="400000"/>
            </a:ln>
          </a:top>
          <a:bottom>
            <a:ln w="12700" cap="flat">
              <a:noFill/>
              <a:miter lim="400000"/>
            </a:ln>
          </a:bottom>
          <a:insideH>
            <a:ln w="12700" cap="flat">
              <a:solidFill>
                <a:srgbClr val="766D60"/>
              </a:solidFill>
              <a:prstDash val="solid"/>
              <a:miter lim="400000"/>
            </a:ln>
          </a:insideH>
          <a:insideV>
            <a:ln w="12700" cap="flat">
              <a:solidFill>
                <a:srgbClr val="766D60"/>
              </a:solidFill>
              <a:prstDash val="solid"/>
              <a:miter lim="400000"/>
            </a:ln>
          </a:insideV>
        </a:tcBdr>
        <a:fill>
          <a:noFill/>
        </a:fill>
      </a:tcStyle>
    </a:firstRow>
  </a:tblStyle>
  <a:tblStyle styleId="{2708684C-4D16-4618-839F-0558EEFCDFE6}" styleName="">
    <a:tblBg/>
    <a:wholeTbl>
      <a:tcTxStyle b="off" i="off">
        <a:fontRef idx="minor">
          <a:srgbClr val="5A5950"/>
        </a:fontRef>
        <a:srgbClr val="5A5950"/>
      </a:tcTxStyle>
      <a:tcStyle>
        <a:tcBdr>
          <a:left>
            <a:ln w="12700" cap="flat">
              <a:solidFill>
                <a:srgbClr val="766D60">
                  <a:alpha val="22000"/>
                </a:srgbClr>
              </a:solidFill>
              <a:prstDash val="solid"/>
              <a:miter lim="400000"/>
            </a:ln>
          </a:left>
          <a:right>
            <a:ln w="12700" cap="flat">
              <a:solidFill>
                <a:srgbClr val="766D60">
                  <a:alpha val="22000"/>
                </a:srgbClr>
              </a:solidFill>
              <a:prstDash val="solid"/>
              <a:miter lim="400000"/>
            </a:ln>
          </a:right>
          <a:top>
            <a:ln w="12700" cap="flat">
              <a:solidFill>
                <a:srgbClr val="766D60">
                  <a:alpha val="22000"/>
                </a:srgbClr>
              </a:solidFill>
              <a:prstDash val="solid"/>
              <a:miter lim="400000"/>
            </a:ln>
          </a:top>
          <a:bottom>
            <a:ln w="12700" cap="flat">
              <a:solidFill>
                <a:srgbClr val="766D60">
                  <a:alpha val="22000"/>
                </a:srgbClr>
              </a:solidFill>
              <a:prstDash val="solid"/>
              <a:miter lim="400000"/>
            </a:ln>
          </a:bottom>
          <a:insideH>
            <a:ln w="12700" cap="flat">
              <a:solidFill>
                <a:srgbClr val="766D60">
                  <a:alpha val="22000"/>
                </a:srgbClr>
              </a:solidFill>
              <a:prstDash val="solid"/>
              <a:miter lim="400000"/>
            </a:ln>
          </a:insideH>
          <a:insideV>
            <a:ln w="12700" cap="flat">
              <a:solidFill>
                <a:srgbClr val="766D60">
                  <a:alpha val="22000"/>
                </a:srgbClr>
              </a:solidFill>
              <a:prstDash val="solid"/>
              <a:miter lim="400000"/>
            </a:ln>
          </a:insideV>
        </a:tcBdr>
        <a:fill>
          <a:noFill/>
        </a:fill>
      </a:tcStyle>
    </a:wholeTbl>
    <a:band2H>
      <a:tcTxStyle b="def" i="def"/>
      <a:tcStyle>
        <a:tcBdr/>
        <a:fill>
          <a:solidFill>
            <a:srgbClr val="766D60">
              <a:alpha val="5000"/>
            </a:srgbClr>
          </a:solidFill>
        </a:fill>
      </a:tcStyle>
    </a:band2H>
    <a:firstCol>
      <a:tcTxStyle b="off" i="off">
        <a:fontRef idx="minor">
          <a:srgbClr val="5A5950"/>
        </a:fontRef>
        <a:srgbClr val="5A5950"/>
      </a:tcTxStyle>
      <a:tcStyle>
        <a:tcBdr>
          <a:left>
            <a:ln w="12700" cap="flat">
              <a:solidFill>
                <a:srgbClr val="766D60">
                  <a:alpha val="22000"/>
                </a:srgbClr>
              </a:solidFill>
              <a:prstDash val="solid"/>
              <a:miter lim="400000"/>
            </a:ln>
          </a:left>
          <a:right>
            <a:ln w="25400" cap="flat">
              <a:solidFill>
                <a:srgbClr val="766D60"/>
              </a:solidFill>
              <a:prstDash val="solid"/>
              <a:miter lim="400000"/>
            </a:ln>
          </a:right>
          <a:top>
            <a:ln w="12700" cap="flat">
              <a:solidFill>
                <a:srgbClr val="766D60">
                  <a:alpha val="22000"/>
                </a:srgbClr>
              </a:solidFill>
              <a:prstDash val="solid"/>
              <a:miter lim="400000"/>
            </a:ln>
          </a:top>
          <a:bottom>
            <a:ln w="12700" cap="flat">
              <a:solidFill>
                <a:srgbClr val="766D60">
                  <a:alpha val="22000"/>
                </a:srgbClr>
              </a:solidFill>
              <a:prstDash val="solid"/>
              <a:miter lim="400000"/>
            </a:ln>
          </a:bottom>
          <a:insideH>
            <a:ln w="12700" cap="flat">
              <a:solidFill>
                <a:srgbClr val="766D60">
                  <a:alpha val="22000"/>
                </a:srgbClr>
              </a:solidFill>
              <a:prstDash val="solid"/>
              <a:miter lim="400000"/>
            </a:ln>
          </a:insideH>
          <a:insideV>
            <a:ln w="12700" cap="flat">
              <a:solidFill>
                <a:srgbClr val="766D60">
                  <a:alpha val="22000"/>
                </a:srgbClr>
              </a:solidFill>
              <a:prstDash val="solid"/>
              <a:miter lim="400000"/>
            </a:ln>
          </a:insideV>
        </a:tcBdr>
        <a:fill>
          <a:noFill/>
        </a:fill>
      </a:tcStyle>
    </a:firstCol>
    <a:lastRow>
      <a:tcTxStyle b="off" i="off">
        <a:fontRef idx="minor">
          <a:srgbClr val="5A5950"/>
        </a:fontRef>
        <a:srgbClr val="5A5950"/>
      </a:tcTxStyle>
      <a:tcStyle>
        <a:tcBdr>
          <a:left>
            <a:ln w="12700" cap="flat">
              <a:solidFill>
                <a:srgbClr val="766D60">
                  <a:alpha val="22000"/>
                </a:srgbClr>
              </a:solidFill>
              <a:prstDash val="solid"/>
              <a:miter lim="400000"/>
            </a:ln>
          </a:left>
          <a:right>
            <a:ln w="12700" cap="flat">
              <a:solidFill>
                <a:srgbClr val="766D60">
                  <a:alpha val="22000"/>
                </a:srgbClr>
              </a:solidFill>
              <a:prstDash val="solid"/>
              <a:miter lim="400000"/>
            </a:ln>
          </a:right>
          <a:top>
            <a:ln w="25400" cap="flat">
              <a:solidFill>
                <a:srgbClr val="766D60"/>
              </a:solidFill>
              <a:prstDash val="solid"/>
              <a:miter lim="400000"/>
            </a:ln>
          </a:top>
          <a:bottom>
            <a:ln w="12700" cap="flat">
              <a:solidFill>
                <a:srgbClr val="766D60">
                  <a:alpha val="22000"/>
                </a:srgbClr>
              </a:solidFill>
              <a:prstDash val="solid"/>
              <a:miter lim="400000"/>
            </a:ln>
          </a:bottom>
          <a:insideH>
            <a:ln w="12700" cap="flat">
              <a:solidFill>
                <a:srgbClr val="766D60">
                  <a:alpha val="22000"/>
                </a:srgbClr>
              </a:solidFill>
              <a:prstDash val="solid"/>
              <a:miter lim="400000"/>
            </a:ln>
          </a:insideH>
          <a:insideV>
            <a:ln w="12700" cap="flat">
              <a:solidFill>
                <a:srgbClr val="766D60">
                  <a:alpha val="22000"/>
                </a:srgbClr>
              </a:solidFill>
              <a:prstDash val="solid"/>
              <a:miter lim="400000"/>
            </a:ln>
          </a:insideV>
        </a:tcBdr>
        <a:fill>
          <a:noFill/>
        </a:fill>
      </a:tcStyle>
    </a:lastRow>
    <a:firstRow>
      <a:tcTxStyle b="off" i="off">
        <a:fontRef idx="minor">
          <a:srgbClr val="5A5950"/>
        </a:fontRef>
        <a:srgbClr val="5A5950"/>
      </a:tcTxStyle>
      <a:tcStyle>
        <a:tcBdr>
          <a:left>
            <a:ln w="12700" cap="flat">
              <a:solidFill>
                <a:srgbClr val="766D60">
                  <a:alpha val="22000"/>
                </a:srgbClr>
              </a:solidFill>
              <a:prstDash val="solid"/>
              <a:miter lim="400000"/>
            </a:ln>
          </a:left>
          <a:right>
            <a:ln w="12700" cap="flat">
              <a:solidFill>
                <a:srgbClr val="766D60">
                  <a:alpha val="22000"/>
                </a:srgbClr>
              </a:solidFill>
              <a:prstDash val="solid"/>
              <a:miter lim="400000"/>
            </a:ln>
          </a:right>
          <a:top>
            <a:ln w="12700" cap="flat">
              <a:solidFill>
                <a:srgbClr val="766D60">
                  <a:alpha val="22000"/>
                </a:srgbClr>
              </a:solidFill>
              <a:prstDash val="solid"/>
              <a:miter lim="400000"/>
            </a:ln>
          </a:top>
          <a:bottom>
            <a:ln w="25400" cap="flat">
              <a:solidFill>
                <a:srgbClr val="766D60"/>
              </a:solidFill>
              <a:prstDash val="solid"/>
              <a:miter lim="400000"/>
            </a:ln>
          </a:bottom>
          <a:insideH>
            <a:ln w="12700" cap="flat">
              <a:solidFill>
                <a:srgbClr val="766D60">
                  <a:alpha val="22000"/>
                </a:srgbClr>
              </a:solidFill>
              <a:prstDash val="solid"/>
              <a:miter lim="400000"/>
            </a:ln>
          </a:insideH>
          <a:insideV>
            <a:ln w="12700" cap="flat">
              <a:solidFill>
                <a:srgbClr val="766D60">
                  <a:alpha val="22000"/>
                </a:srgbClr>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7" name="Shape 137"/>
          <p:cNvSpPr/>
          <p:nvPr>
            <p:ph type="sldImg"/>
          </p:nvPr>
        </p:nvSpPr>
        <p:spPr>
          <a:xfrm>
            <a:off x="1143000" y="685800"/>
            <a:ext cx="4572000" cy="3429000"/>
          </a:xfrm>
          <a:prstGeom prst="rect">
            <a:avLst/>
          </a:prstGeom>
        </p:spPr>
        <p:txBody>
          <a:bodyPr/>
          <a:lstStyle/>
          <a:p>
            <a:pPr/>
          </a:p>
        </p:txBody>
      </p:sp>
      <p:sp>
        <p:nvSpPr>
          <p:cNvPr id="138" name="Shape 13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1" name="leatherbooktypeembellishgld.pdf" descr="leatherbooktypeembellishgld.pdf"/>
          <p:cNvPicPr>
            <a:picLocks noChangeAspect="1"/>
          </p:cNvPicPr>
          <p:nvPr/>
        </p:nvPicPr>
        <p:blipFill>
          <a:blip r:embed="rId3">
            <a:extLst/>
          </a:blip>
          <a:stretch>
            <a:fillRect/>
          </a:stretch>
        </p:blipFill>
        <p:spPr>
          <a:xfrm>
            <a:off x="11315700" y="6972300"/>
            <a:ext cx="2771878" cy="431800"/>
          </a:xfrm>
          <a:prstGeom prst="rect">
            <a:avLst/>
          </a:prstGeom>
          <a:ln w="12700">
            <a:miter lim="400000"/>
          </a:ln>
        </p:spPr>
      </p:pic>
      <p:sp>
        <p:nvSpPr>
          <p:cNvPr id="12" name="Title Text"/>
          <p:cNvSpPr txBox="1"/>
          <p:nvPr>
            <p:ph type="title"/>
          </p:nvPr>
        </p:nvSpPr>
        <p:spPr>
          <a:xfrm>
            <a:off x="3175000" y="2857500"/>
            <a:ext cx="19050000" cy="3556000"/>
          </a:xfrm>
          <a:prstGeom prst="rect">
            <a:avLst/>
          </a:prstGeom>
          <a:effectLst>
            <a:outerShdw sx="100000" sy="100000" kx="0" ky="0" algn="b" rotWithShape="0" blurRad="25400" dist="38100" dir="2700000">
              <a:srgbClr val="6D625D">
                <a:alpha val="90000"/>
              </a:srgbClr>
            </a:outerShdw>
          </a:effectLst>
        </p:spPr>
        <p:txBody>
          <a:bodyPr anchor="b"/>
          <a:lstStyle>
            <a:lvl1pPr>
              <a:defRPr sz="10800">
                <a:solidFill>
                  <a:srgbClr val="BEA56D"/>
                </a:solidFill>
                <a:effectLst>
                  <a:outerShdw sx="100000" sy="100000" kx="0" ky="0" algn="b" rotWithShape="0" blurRad="38100" dist="25400" dir="15900000">
                    <a:srgbClr val="000000">
                      <a:alpha val="90000"/>
                    </a:srgbClr>
                  </a:outerShdw>
                </a:effectLst>
              </a:defRPr>
            </a:lvl1pPr>
          </a:lstStyle>
          <a:p>
            <a:pPr/>
            <a:r>
              <a:t>Title Text</a:t>
            </a:r>
          </a:p>
        </p:txBody>
      </p:sp>
      <p:sp>
        <p:nvSpPr>
          <p:cNvPr id="13" name="Body Level One…"/>
          <p:cNvSpPr txBox="1"/>
          <p:nvPr>
            <p:ph type="body" sz="quarter" idx="1"/>
          </p:nvPr>
        </p:nvSpPr>
        <p:spPr>
          <a:xfrm>
            <a:off x="3175000" y="7747000"/>
            <a:ext cx="19050000" cy="2540000"/>
          </a:xfrm>
          <a:prstGeom prst="rect">
            <a:avLst/>
          </a:prstGeom>
          <a:effectLst>
            <a:outerShdw sx="100000" sy="100000" kx="0" ky="0" algn="b" rotWithShape="0" blurRad="25400" dist="38100" dir="2700000">
              <a:srgbClr val="6D625D">
                <a:alpha val="90000"/>
              </a:srgbClr>
            </a:outerShdw>
          </a:effectLst>
        </p:spPr>
        <p:txBody>
          <a:bodyPr anchor="t"/>
          <a:lstStyle>
            <a:lvl1pPr marL="0" indent="0" algn="ctr">
              <a:spcBef>
                <a:spcPts val="0"/>
              </a:spcBef>
              <a:buSzTx/>
              <a:buNone/>
              <a:defRPr i="1" sz="7000">
                <a:solidFill>
                  <a:srgbClr val="BEA56D"/>
                </a:solidFill>
                <a:effectLst>
                  <a:outerShdw sx="100000" sy="100000" kx="0" ky="0" algn="b" rotWithShape="0" blurRad="25400" dist="38100" dir="15900000">
                    <a:srgbClr val="000000">
                      <a:alpha val="90000"/>
                    </a:srgbClr>
                  </a:outerShdw>
                </a:effectLst>
              </a:defRPr>
            </a:lvl1pPr>
            <a:lvl2pPr marL="0" indent="0" algn="ctr">
              <a:spcBef>
                <a:spcPts val="0"/>
              </a:spcBef>
              <a:buSzTx/>
              <a:buNone/>
              <a:defRPr i="1" sz="7000">
                <a:solidFill>
                  <a:srgbClr val="BEA56D"/>
                </a:solidFill>
                <a:effectLst>
                  <a:outerShdw sx="100000" sy="100000" kx="0" ky="0" algn="b" rotWithShape="0" blurRad="25400" dist="38100" dir="15900000">
                    <a:srgbClr val="000000">
                      <a:alpha val="90000"/>
                    </a:srgbClr>
                  </a:outerShdw>
                </a:effectLst>
              </a:defRPr>
            </a:lvl2pPr>
            <a:lvl3pPr marL="0" indent="0" algn="ctr">
              <a:spcBef>
                <a:spcPts val="0"/>
              </a:spcBef>
              <a:buSzTx/>
              <a:buNone/>
              <a:defRPr i="1" sz="7000">
                <a:solidFill>
                  <a:srgbClr val="BEA56D"/>
                </a:solidFill>
                <a:effectLst>
                  <a:outerShdw sx="100000" sy="100000" kx="0" ky="0" algn="b" rotWithShape="0" blurRad="25400" dist="38100" dir="15900000">
                    <a:srgbClr val="000000">
                      <a:alpha val="90000"/>
                    </a:srgbClr>
                  </a:outerShdw>
                </a:effectLst>
              </a:defRPr>
            </a:lvl3pPr>
            <a:lvl4pPr marL="0" indent="0" algn="ctr">
              <a:spcBef>
                <a:spcPts val="0"/>
              </a:spcBef>
              <a:buSzTx/>
              <a:buNone/>
              <a:defRPr i="1" sz="7000">
                <a:solidFill>
                  <a:srgbClr val="BEA56D"/>
                </a:solidFill>
                <a:effectLst>
                  <a:outerShdw sx="100000" sy="100000" kx="0" ky="0" algn="b" rotWithShape="0" blurRad="25400" dist="38100" dir="15900000">
                    <a:srgbClr val="000000">
                      <a:alpha val="90000"/>
                    </a:srgbClr>
                  </a:outerShdw>
                </a:effectLst>
              </a:defRPr>
            </a:lvl4pPr>
            <a:lvl5pPr marL="0" indent="0" algn="ctr">
              <a:spcBef>
                <a:spcPts val="0"/>
              </a:spcBef>
              <a:buSzTx/>
              <a:buNone/>
              <a:defRPr i="1" sz="7000">
                <a:solidFill>
                  <a:srgbClr val="BEA56D"/>
                </a:solidFill>
                <a:effectLst>
                  <a:outerShdw sx="100000" sy="100000" kx="0" ky="0" algn="b" rotWithShape="0" blurRad="25400" dist="38100" dir="15900000">
                    <a:srgbClr val="000000">
                      <a:alpha val="90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14" name="Slide Number"/>
          <p:cNvSpPr txBox="1"/>
          <p:nvPr>
            <p:ph type="sldNum" sz="quarter" idx="2"/>
          </p:nvPr>
        </p:nvSpPr>
        <p:spPr>
          <a:xfrm>
            <a:off x="12419693" y="12719050"/>
            <a:ext cx="419101" cy="457200"/>
          </a:xfrm>
          <a:prstGeom prst="rect">
            <a:avLst/>
          </a:prstGeom>
        </p:spPr>
        <p:txBody>
          <a:bodyPr anchor="ct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5" name="–Johnny Appleseed"/>
          <p:cNvSpPr txBox="1"/>
          <p:nvPr>
            <p:ph type="body" sz="quarter" idx="21"/>
          </p:nvPr>
        </p:nvSpPr>
        <p:spPr>
          <a:xfrm>
            <a:off x="2374900" y="8980351"/>
            <a:ext cx="19621500" cy="698501"/>
          </a:xfrm>
          <a:prstGeom prst="rect">
            <a:avLst/>
          </a:prstGeom>
        </p:spPr>
        <p:txBody>
          <a:bodyPr>
            <a:spAutoFit/>
          </a:bodyPr>
          <a:lstStyle>
            <a:lvl1pPr marL="0" indent="0" algn="ctr">
              <a:spcBef>
                <a:spcPts val="0"/>
              </a:spcBef>
              <a:buSzTx/>
              <a:buNone/>
              <a:defRPr i="1" sz="4200"/>
            </a:lvl1pPr>
          </a:lstStyle>
          <a:p>
            <a:pPr/>
            <a:r>
              <a:t>–Johnny Appleseed</a:t>
            </a:r>
          </a:p>
        </p:txBody>
      </p:sp>
      <p:sp>
        <p:nvSpPr>
          <p:cNvPr id="96" name="“Type a quote here.”"/>
          <p:cNvSpPr txBox="1"/>
          <p:nvPr>
            <p:ph type="body" sz="quarter" idx="22"/>
          </p:nvPr>
        </p:nvSpPr>
        <p:spPr>
          <a:xfrm>
            <a:off x="2387600" y="6070600"/>
            <a:ext cx="19621500" cy="876300"/>
          </a:xfrm>
          <a:prstGeom prst="rect">
            <a:avLst/>
          </a:prstGeom>
        </p:spPr>
        <p:txBody>
          <a:bodyPr>
            <a:spAutoFit/>
          </a:bodyPr>
          <a:lstStyle>
            <a:lvl1pPr marL="0" indent="0" algn="ctr">
              <a:spcBef>
                <a:spcPts val="3300"/>
              </a:spcBef>
              <a:buSzTx/>
              <a:buNone/>
              <a:defRPr i="1" sz="5400"/>
            </a:lvl1pPr>
          </a:lstStyle>
          <a:p>
            <a:pPr/>
            <a:r>
              <a:t>“Type a quote here.” </a:t>
            </a:r>
          </a:p>
        </p:txBody>
      </p:sp>
      <p:sp>
        <p:nvSpPr>
          <p:cNvPr id="9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4" name="Black and white photo of a rocky coastline"/>
          <p:cNvSpPr/>
          <p:nvPr>
            <p:ph type="pic" idx="21"/>
          </p:nvPr>
        </p:nvSpPr>
        <p:spPr>
          <a:xfrm>
            <a:off x="-100666" y="-1981200"/>
            <a:ext cx="24601223" cy="16408400"/>
          </a:xfrm>
          <a:prstGeom prst="rect">
            <a:avLst/>
          </a:prstGeom>
        </p:spPr>
        <p:txBody>
          <a:bodyPr lIns="91439" tIns="45719" rIns="91439" bIns="45719" anchor="t">
            <a:noAutofit/>
          </a:bodyPr>
          <a:lstStyle/>
          <a:p>
            <a:pPr/>
          </a:p>
        </p:txBody>
      </p:sp>
      <p:sp>
        <p:nvSpPr>
          <p:cNvPr id="10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9" name="Line"/>
          <p:cNvSpPr/>
          <p:nvPr/>
        </p:nvSpPr>
        <p:spPr>
          <a:xfrm>
            <a:off x="952500" y="3060700"/>
            <a:ext cx="22494922" cy="0"/>
          </a:xfrm>
          <a:prstGeom prst="line">
            <a:avLst/>
          </a:prstGeom>
          <a:ln w="12700">
            <a:solidFill>
              <a:srgbClr val="444444">
                <a:alpha val="30000"/>
              </a:srgbClr>
            </a:solidFill>
            <a:miter lim="400000"/>
          </a:ln>
        </p:spPr>
        <p:txBody>
          <a:bodyPr lIns="50800" tIns="50800" rIns="50800" bIns="50800" anchor="ctr"/>
          <a:lstStyle/>
          <a:p>
            <a:pPr defTabSz="457200">
              <a:defRPr b="1" sz="7500" u="sng">
                <a:solidFill>
                  <a:srgbClr val="FF2600"/>
                </a:solidFill>
                <a:latin typeface="Times Roman"/>
                <a:ea typeface="Times Roman"/>
                <a:cs typeface="Times Roman"/>
                <a:sym typeface="Times Roman"/>
              </a:defRPr>
            </a:pPr>
          </a:p>
        </p:txBody>
      </p:sp>
      <p:sp>
        <p:nvSpPr>
          <p:cNvPr id="120" name="Line"/>
          <p:cNvSpPr/>
          <p:nvPr/>
        </p:nvSpPr>
        <p:spPr>
          <a:xfrm>
            <a:off x="952500" y="889000"/>
            <a:ext cx="22494922" cy="0"/>
          </a:xfrm>
          <a:prstGeom prst="line">
            <a:avLst/>
          </a:prstGeom>
          <a:ln w="12700">
            <a:solidFill>
              <a:srgbClr val="444444">
                <a:alpha val="30000"/>
              </a:srgbClr>
            </a:solidFill>
            <a:miter lim="400000"/>
          </a:ln>
        </p:spPr>
        <p:txBody>
          <a:bodyPr lIns="50800" tIns="50800" rIns="50800" bIns="50800" anchor="ctr"/>
          <a:lstStyle/>
          <a:p>
            <a:pPr defTabSz="457200">
              <a:defRPr b="1" sz="7500" u="sng">
                <a:solidFill>
                  <a:srgbClr val="FF2600"/>
                </a:solidFill>
                <a:latin typeface="Times Roman"/>
                <a:ea typeface="Times Roman"/>
                <a:cs typeface="Times Roman"/>
                <a:sym typeface="Times Roman"/>
              </a:defRPr>
            </a:pPr>
          </a:p>
        </p:txBody>
      </p:sp>
      <p:sp>
        <p:nvSpPr>
          <p:cNvPr id="121" name="Title Text"/>
          <p:cNvSpPr txBox="1"/>
          <p:nvPr>
            <p:ph type="title"/>
          </p:nvPr>
        </p:nvSpPr>
        <p:spPr>
          <a:xfrm>
            <a:off x="952500" y="1143000"/>
            <a:ext cx="22479000" cy="1663700"/>
          </a:xfrm>
          <a:prstGeom prst="rect">
            <a:avLst/>
          </a:prstGeom>
        </p:spPr>
        <p:txBody>
          <a:bodyPr/>
          <a:lstStyle>
            <a:lvl1pPr defTabSz="825500">
              <a:lnSpc>
                <a:spcPct val="90000"/>
              </a:lnSpc>
              <a:spcBef>
                <a:spcPts val="2300"/>
              </a:spcBef>
              <a:defRPr sz="9800">
                <a:solidFill>
                  <a:srgbClr val="D93E2B"/>
                </a:solidFill>
                <a:latin typeface="Bodoni SvtyTwo ITC TT-Book"/>
                <a:ea typeface="Bodoni SvtyTwo ITC TT-Book"/>
                <a:cs typeface="Bodoni SvtyTwo ITC TT-Book"/>
                <a:sym typeface="Bodoni SvtyTwo ITC TT-Book"/>
              </a:defRPr>
            </a:lvl1pPr>
          </a:lstStyle>
          <a:p>
            <a:pPr>
              <a:defRPr>
                <a:effectLst/>
              </a:defRPr>
            </a:pPr>
            <a:r>
              <a:t>Title Text</a:t>
            </a:r>
          </a:p>
        </p:txBody>
      </p:sp>
      <p:sp>
        <p:nvSpPr>
          <p:cNvPr id="122" name="Slide Number"/>
          <p:cNvSpPr txBox="1"/>
          <p:nvPr>
            <p:ph type="sldNum" sz="quarter" idx="2"/>
          </p:nvPr>
        </p:nvSpPr>
        <p:spPr>
          <a:xfrm>
            <a:off x="11976100" y="13017500"/>
            <a:ext cx="419100" cy="508000"/>
          </a:xfrm>
          <a:prstGeom prst="rect">
            <a:avLst/>
          </a:prstGeom>
        </p:spPr>
        <p:txBody>
          <a:bodyPr anchor="t"/>
          <a:lstStyle>
            <a:lvl1pPr defTabSz="825500">
              <a:defRPr>
                <a:solidFill>
                  <a:srgbClr val="4C4946"/>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9" name="Title Text"/>
          <p:cNvSpPr txBox="1"/>
          <p:nvPr>
            <p:ph type="title"/>
          </p:nvPr>
        </p:nvSpPr>
        <p:spPr>
          <a:xfrm>
            <a:off x="2019300" y="3429000"/>
            <a:ext cx="20955000" cy="4102100"/>
          </a:xfrm>
          <a:prstGeom prst="rect">
            <a:avLst/>
          </a:prstGeom>
        </p:spPr>
        <p:txBody>
          <a:bodyPr anchor="b"/>
          <a:lstStyle>
            <a:lvl1pPr defTabSz="825500">
              <a:defRPr cap="all" spc="319" sz="8000">
                <a:solidFill>
                  <a:srgbClr val="EBEBEB"/>
                </a:solidFill>
                <a:effectLst>
                  <a:outerShdw sx="100000" sy="100000" kx="0" ky="0" algn="b" rotWithShape="0" blurRad="25400" dist="25400" dir="16200000">
                    <a:srgbClr val="000000">
                      <a:alpha val="50000"/>
                    </a:srgbClr>
                  </a:outerShdw>
                </a:effectLst>
                <a:latin typeface="Cochin"/>
                <a:ea typeface="Cochin"/>
                <a:cs typeface="Cochin"/>
                <a:sym typeface="Cochin"/>
              </a:defRPr>
            </a:lvl1pPr>
          </a:lstStyle>
          <a:p>
            <a:pPr/>
            <a:r>
              <a:t>Title Text</a:t>
            </a:r>
          </a:p>
        </p:txBody>
      </p:sp>
      <p:sp>
        <p:nvSpPr>
          <p:cNvPr id="130" name="Body Level One…"/>
          <p:cNvSpPr txBox="1"/>
          <p:nvPr>
            <p:ph type="body" sz="quarter" idx="1"/>
          </p:nvPr>
        </p:nvSpPr>
        <p:spPr>
          <a:xfrm>
            <a:off x="2019300" y="7518400"/>
            <a:ext cx="20955000" cy="1968500"/>
          </a:xfrm>
          <a:prstGeom prst="rect">
            <a:avLst/>
          </a:prstGeom>
        </p:spPr>
        <p:txBody>
          <a:bodyPr anchor="t"/>
          <a:lstStyle>
            <a:lvl1pPr marL="0" indent="0" algn="ctr" defTabSz="825500">
              <a:spcBef>
                <a:spcPts val="0"/>
              </a:spcBef>
              <a:buSzTx/>
              <a:buNone/>
              <a:defRPr spc="200" sz="5000">
                <a:solidFill>
                  <a:srgbClr val="FFFFFF"/>
                </a:solidFill>
                <a:effectLst>
                  <a:outerShdw sx="100000" sy="100000" kx="0" ky="0" algn="b" rotWithShape="0" blurRad="25400" dist="27326" dir="16200000">
                    <a:srgbClr val="000000">
                      <a:alpha val="50000"/>
                    </a:srgbClr>
                  </a:outerShdw>
                </a:effectLst>
                <a:latin typeface="Cochin"/>
                <a:ea typeface="Cochin"/>
                <a:cs typeface="Cochin"/>
                <a:sym typeface="Cochin"/>
              </a:defRPr>
            </a:lvl1pPr>
            <a:lvl2pPr marL="0" indent="0" algn="ctr" defTabSz="825500">
              <a:spcBef>
                <a:spcPts val="0"/>
              </a:spcBef>
              <a:buSzTx/>
              <a:buNone/>
              <a:defRPr spc="200" sz="5000">
                <a:solidFill>
                  <a:srgbClr val="FFFFFF"/>
                </a:solidFill>
                <a:effectLst>
                  <a:outerShdw sx="100000" sy="100000" kx="0" ky="0" algn="b" rotWithShape="0" blurRad="25400" dist="27326" dir="16200000">
                    <a:srgbClr val="000000">
                      <a:alpha val="50000"/>
                    </a:srgbClr>
                  </a:outerShdw>
                </a:effectLst>
                <a:latin typeface="Cochin"/>
                <a:ea typeface="Cochin"/>
                <a:cs typeface="Cochin"/>
                <a:sym typeface="Cochin"/>
              </a:defRPr>
            </a:lvl2pPr>
            <a:lvl3pPr marL="0" indent="0" algn="ctr" defTabSz="825500">
              <a:spcBef>
                <a:spcPts val="0"/>
              </a:spcBef>
              <a:buSzTx/>
              <a:buNone/>
              <a:defRPr spc="200" sz="5000">
                <a:solidFill>
                  <a:srgbClr val="FFFFFF"/>
                </a:solidFill>
                <a:effectLst>
                  <a:outerShdw sx="100000" sy="100000" kx="0" ky="0" algn="b" rotWithShape="0" blurRad="25400" dist="27326" dir="16200000">
                    <a:srgbClr val="000000">
                      <a:alpha val="50000"/>
                    </a:srgbClr>
                  </a:outerShdw>
                </a:effectLst>
                <a:latin typeface="Cochin"/>
                <a:ea typeface="Cochin"/>
                <a:cs typeface="Cochin"/>
                <a:sym typeface="Cochin"/>
              </a:defRPr>
            </a:lvl3pPr>
            <a:lvl4pPr marL="0" indent="0" algn="ctr" defTabSz="825500">
              <a:spcBef>
                <a:spcPts val="0"/>
              </a:spcBef>
              <a:buSzTx/>
              <a:buNone/>
              <a:defRPr spc="200" sz="5000">
                <a:solidFill>
                  <a:srgbClr val="FFFFFF"/>
                </a:solidFill>
                <a:effectLst>
                  <a:outerShdw sx="100000" sy="100000" kx="0" ky="0" algn="b" rotWithShape="0" blurRad="25400" dist="27326" dir="16200000">
                    <a:srgbClr val="000000">
                      <a:alpha val="50000"/>
                    </a:srgbClr>
                  </a:outerShdw>
                </a:effectLst>
                <a:latin typeface="Cochin"/>
                <a:ea typeface="Cochin"/>
                <a:cs typeface="Cochin"/>
                <a:sym typeface="Cochin"/>
              </a:defRPr>
            </a:lvl4pPr>
            <a:lvl5pPr marL="0" indent="0" algn="ctr" defTabSz="825500">
              <a:spcBef>
                <a:spcPts val="0"/>
              </a:spcBef>
              <a:buSzTx/>
              <a:buNone/>
              <a:defRPr spc="200" sz="5000">
                <a:solidFill>
                  <a:srgbClr val="FFFFFF"/>
                </a:solidFill>
                <a:effectLst>
                  <a:outerShdw sx="100000" sy="100000" kx="0" ky="0" algn="b" rotWithShape="0" blurRad="25400" dist="27326" dir="16200000">
                    <a:srgbClr val="000000">
                      <a:alpha val="50000"/>
                    </a:srgbClr>
                  </a:outerShdw>
                </a:effectLst>
                <a:latin typeface="Cochin"/>
                <a:ea typeface="Cochin"/>
                <a:cs typeface="Cochin"/>
                <a:sym typeface="Cochin"/>
              </a:defRPr>
            </a:lvl5pPr>
          </a:lstStyle>
          <a:p>
            <a:pPr/>
            <a:r>
              <a:t>Body Level One</a:t>
            </a:r>
          </a:p>
          <a:p>
            <a:pPr lvl="1"/>
            <a:r>
              <a:t>Body Level Two</a:t>
            </a:r>
          </a:p>
          <a:p>
            <a:pPr lvl="2"/>
            <a:r>
              <a:t>Body Level Three</a:t>
            </a:r>
          </a:p>
          <a:p>
            <a:pPr lvl="3"/>
            <a:r>
              <a:t>Body Level Four</a:t>
            </a:r>
          </a:p>
          <a:p>
            <a:pPr lvl="4"/>
            <a:r>
              <a:t>Body Level Five</a:t>
            </a:r>
          </a:p>
        </p:txBody>
      </p:sp>
      <p:sp>
        <p:nvSpPr>
          <p:cNvPr id="131" name="Slide Number"/>
          <p:cNvSpPr txBox="1"/>
          <p:nvPr>
            <p:ph type="sldNum" sz="quarter" idx="2"/>
          </p:nvPr>
        </p:nvSpPr>
        <p:spPr>
          <a:xfrm>
            <a:off x="11976100" y="12846050"/>
            <a:ext cx="419100" cy="457200"/>
          </a:xfrm>
          <a:prstGeom prst="rect">
            <a:avLst/>
          </a:prstGeom>
        </p:spPr>
        <p:txBody>
          <a:bodyPr anchor="ctr"/>
          <a:lstStyle>
            <a:lvl1pPr defTabSz="825500">
              <a:defRPr>
                <a:solidFill>
                  <a:srgbClr val="8C8C8C"/>
                </a:solidFill>
                <a:effectLst>
                  <a:outerShdw sx="100000" sy="100000" kx="0" ky="0" algn="b" rotWithShape="0" blurRad="25400" dist="23648" dir="16200000">
                    <a:srgbClr val="000000">
                      <a:alpha val="20689"/>
                    </a:srgbClr>
                  </a:outerShdw>
                </a:effectLs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nside Cover">
    <p:spTree>
      <p:nvGrpSpPr>
        <p:cNvPr id="1" name=""/>
        <p:cNvGrpSpPr/>
        <p:nvPr/>
      </p:nvGrpSpPr>
      <p:grpSpPr>
        <a:xfrm>
          <a:off x="0" y="0"/>
          <a:ext cx="0" cy="0"/>
          <a:chOff x="0" y="0"/>
          <a:chExt cx="0" cy="0"/>
        </a:xfrm>
      </p:grpSpPr>
      <p:sp>
        <p:nvSpPr>
          <p:cNvPr id="21" name="Black and white photo of a rocky coastline"/>
          <p:cNvSpPr/>
          <p:nvPr>
            <p:ph type="pic" idx="21"/>
          </p:nvPr>
        </p:nvSpPr>
        <p:spPr>
          <a:xfrm>
            <a:off x="3850765" y="-260764"/>
            <a:ext cx="16622963" cy="11087102"/>
          </a:xfrm>
          <a:prstGeom prst="rect">
            <a:avLst/>
          </a:prstGeom>
          <a:ln w="9525">
            <a:round/>
          </a:ln>
        </p:spPr>
        <p:txBody>
          <a:bodyPr lIns="91439" tIns="45719" rIns="91439" bIns="45719" anchor="t">
            <a:noAutofit/>
          </a:bodyPr>
          <a:lstStyle/>
          <a:p>
            <a:pPr/>
          </a:p>
        </p:txBody>
      </p:sp>
      <p:sp>
        <p:nvSpPr>
          <p:cNvPr id="22" name="Title Text"/>
          <p:cNvSpPr txBox="1"/>
          <p:nvPr>
            <p:ph type="title"/>
          </p:nvPr>
        </p:nvSpPr>
        <p:spPr>
          <a:xfrm>
            <a:off x="2044700" y="9779000"/>
            <a:ext cx="20320000" cy="1905000"/>
          </a:xfrm>
          <a:prstGeom prst="rect">
            <a:avLst/>
          </a:prstGeom>
        </p:spPr>
        <p:txBody>
          <a:bodyPr/>
          <a:lstStyle/>
          <a:p>
            <a:pPr/>
            <a:r>
              <a:t>Title Text</a:t>
            </a:r>
          </a:p>
        </p:txBody>
      </p:sp>
      <p:sp>
        <p:nvSpPr>
          <p:cNvPr id="23" name="Body Level One…"/>
          <p:cNvSpPr txBox="1"/>
          <p:nvPr>
            <p:ph type="body" sz="quarter" idx="1"/>
          </p:nvPr>
        </p:nvSpPr>
        <p:spPr>
          <a:xfrm>
            <a:off x="2044700" y="11684000"/>
            <a:ext cx="20320000" cy="952500"/>
          </a:xfrm>
          <a:prstGeom prst="rect">
            <a:avLst/>
          </a:prstGeom>
        </p:spPr>
        <p:txBody>
          <a:bodyPr/>
          <a:lstStyle>
            <a:lvl1pPr marL="0" indent="0" algn="ctr">
              <a:spcBef>
                <a:spcPts val="0"/>
              </a:spcBef>
              <a:buSzTx/>
              <a:buNone/>
              <a:defRPr i="1" sz="4800"/>
            </a:lvl1pPr>
            <a:lvl2pPr marL="0" indent="0" algn="ctr">
              <a:spcBef>
                <a:spcPts val="0"/>
              </a:spcBef>
              <a:buSzTx/>
              <a:buNone/>
              <a:defRPr i="1" sz="4800"/>
            </a:lvl2pPr>
            <a:lvl3pPr marL="0" indent="0" algn="ctr">
              <a:spcBef>
                <a:spcPts val="0"/>
              </a:spcBef>
              <a:buSzTx/>
              <a:buNone/>
              <a:defRPr i="1" sz="4800"/>
            </a:lvl3pPr>
            <a:lvl4pPr marL="0" indent="0" algn="ctr">
              <a:spcBef>
                <a:spcPts val="0"/>
              </a:spcBef>
              <a:buSzTx/>
              <a:buNone/>
              <a:defRPr i="1" sz="4800"/>
            </a:lvl4pPr>
            <a:lvl5pPr marL="0" indent="0" algn="ctr">
              <a:spcBef>
                <a:spcPts val="0"/>
              </a:spcBef>
              <a:buSzTx/>
              <a:buNone/>
              <a:defRPr i="1" sz="4800"/>
            </a:lvl5pPr>
          </a:lstStyle>
          <a:p>
            <a:pPr/>
            <a:r>
              <a:t>Body Level One</a:t>
            </a:r>
          </a:p>
          <a:p>
            <a:pPr lvl="1"/>
            <a:r>
              <a:t>Body Level Two</a:t>
            </a:r>
          </a:p>
          <a:p>
            <a:pPr lvl="2"/>
            <a:r>
              <a:t>Body Level Three</a:t>
            </a:r>
          </a:p>
          <a:p>
            <a:pPr lvl="3"/>
            <a:r>
              <a:t>Body Level Four</a:t>
            </a:r>
          </a:p>
          <a:p>
            <a:pPr lvl="4"/>
            <a:r>
              <a:t>Body Level Five</a:t>
            </a:r>
          </a:p>
        </p:txBody>
      </p:sp>
      <p:sp>
        <p:nvSpPr>
          <p:cNvPr id="24" name="Slide Number"/>
          <p:cNvSpPr txBox="1"/>
          <p:nvPr>
            <p:ph type="sldNum" sz="quarter" idx="2"/>
          </p:nvPr>
        </p:nvSpPr>
        <p:spPr>
          <a:xfrm>
            <a:off x="11969750" y="12890500"/>
            <a:ext cx="419101"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1" name="Title Text"/>
          <p:cNvSpPr txBox="1"/>
          <p:nvPr>
            <p:ph type="title"/>
          </p:nvPr>
        </p:nvSpPr>
        <p:spPr>
          <a:xfrm>
            <a:off x="2032000" y="5270500"/>
            <a:ext cx="20320000" cy="3175000"/>
          </a:xfrm>
          <a:prstGeom prst="rect">
            <a:avLst/>
          </a:prstGeom>
        </p:spPr>
        <p:txBody>
          <a:bodyPr/>
          <a:lstStyle/>
          <a:p>
            <a:pPr/>
            <a:r>
              <a:t>Title Text</a:t>
            </a:r>
          </a:p>
        </p:txBody>
      </p:sp>
      <p:sp>
        <p:nvSpPr>
          <p:cNvPr id="32" name="Slide Number"/>
          <p:cNvSpPr txBox="1"/>
          <p:nvPr>
            <p:ph type="sldNum" sz="quarter" idx="2"/>
          </p:nvPr>
        </p:nvSpPr>
        <p:spPr>
          <a:xfrm>
            <a:off x="11969750" y="12706350"/>
            <a:ext cx="419101" cy="457200"/>
          </a:xfrm>
          <a:prstGeom prst="rect">
            <a:avLst/>
          </a:prstGeom>
        </p:spPr>
        <p:txBody>
          <a:bodyPr anchor="ct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pic>
        <p:nvPicPr>
          <p:cNvPr id="39" name="leatherbooktypeembellishgry.pdf" descr="leatherbooktypeembellishgry.pdf"/>
          <p:cNvPicPr>
            <a:picLocks noChangeAspect="1"/>
          </p:cNvPicPr>
          <p:nvPr/>
        </p:nvPicPr>
        <p:blipFill>
          <a:blip r:embed="rId2">
            <a:extLst/>
          </a:blip>
          <a:stretch>
            <a:fillRect/>
          </a:stretch>
        </p:blipFill>
        <p:spPr>
          <a:xfrm>
            <a:off x="5405425" y="6920086"/>
            <a:ext cx="2771878" cy="431801"/>
          </a:xfrm>
          <a:prstGeom prst="rect">
            <a:avLst/>
          </a:prstGeom>
          <a:ln w="12700">
            <a:miter lim="400000"/>
          </a:ln>
        </p:spPr>
      </p:pic>
      <p:sp>
        <p:nvSpPr>
          <p:cNvPr id="40" name="Black and white photo of a rocky coastline"/>
          <p:cNvSpPr/>
          <p:nvPr>
            <p:ph type="pic" idx="21"/>
          </p:nvPr>
        </p:nvSpPr>
        <p:spPr>
          <a:xfrm>
            <a:off x="11016969" y="2088583"/>
            <a:ext cx="14354838" cy="9574319"/>
          </a:xfrm>
          <a:prstGeom prst="rect">
            <a:avLst/>
          </a:prstGeom>
          <a:ln w="9525">
            <a:round/>
          </a:ln>
        </p:spPr>
        <p:txBody>
          <a:bodyPr lIns="91439" tIns="45719" rIns="91439" bIns="45719" anchor="t">
            <a:noAutofit/>
          </a:bodyPr>
          <a:lstStyle/>
          <a:p>
            <a:pPr/>
          </a:p>
        </p:txBody>
      </p:sp>
      <p:sp>
        <p:nvSpPr>
          <p:cNvPr id="41" name="Title Text"/>
          <p:cNvSpPr txBox="1"/>
          <p:nvPr>
            <p:ph type="title"/>
          </p:nvPr>
        </p:nvSpPr>
        <p:spPr>
          <a:xfrm>
            <a:off x="762000" y="2070100"/>
            <a:ext cx="12065000" cy="4406900"/>
          </a:xfrm>
          <a:prstGeom prst="rect">
            <a:avLst/>
          </a:prstGeom>
        </p:spPr>
        <p:txBody>
          <a:bodyPr anchor="b"/>
          <a:lstStyle/>
          <a:p>
            <a:pPr/>
            <a:r>
              <a:t>Title Text</a:t>
            </a:r>
          </a:p>
        </p:txBody>
      </p:sp>
      <p:sp>
        <p:nvSpPr>
          <p:cNvPr id="42" name="Body Level One…"/>
          <p:cNvSpPr txBox="1"/>
          <p:nvPr>
            <p:ph type="body" sz="quarter" idx="1"/>
          </p:nvPr>
        </p:nvSpPr>
        <p:spPr>
          <a:xfrm>
            <a:off x="762000" y="7810500"/>
            <a:ext cx="12065000" cy="3797300"/>
          </a:xfrm>
          <a:prstGeom prst="rect">
            <a:avLst/>
          </a:prstGeom>
        </p:spPr>
        <p:txBody>
          <a:bodyPr anchor="t"/>
          <a:lstStyle>
            <a:lvl1pPr marL="0" indent="0" algn="ctr">
              <a:spcBef>
                <a:spcPts val="0"/>
              </a:spcBef>
              <a:buSzTx/>
              <a:buNone/>
              <a:defRPr i="1" sz="4800"/>
            </a:lvl1pPr>
            <a:lvl2pPr marL="0" indent="0" algn="ctr">
              <a:spcBef>
                <a:spcPts val="0"/>
              </a:spcBef>
              <a:buSzTx/>
              <a:buNone/>
              <a:defRPr i="1" sz="4800"/>
            </a:lvl2pPr>
            <a:lvl3pPr marL="0" indent="0" algn="ctr">
              <a:spcBef>
                <a:spcPts val="0"/>
              </a:spcBef>
              <a:buSzTx/>
              <a:buNone/>
              <a:defRPr i="1" sz="4800"/>
            </a:lvl3pPr>
            <a:lvl4pPr marL="0" indent="0" algn="ctr">
              <a:spcBef>
                <a:spcPts val="0"/>
              </a:spcBef>
              <a:buSzTx/>
              <a:buNone/>
              <a:defRPr i="1" sz="4800"/>
            </a:lvl4pPr>
            <a:lvl5pPr marL="0" indent="0" algn="ctr">
              <a:spcBef>
                <a:spcPts val="0"/>
              </a:spcBef>
              <a:buSzTx/>
              <a:buNone/>
              <a:defRPr i="1" sz="4800"/>
            </a:lvl5pPr>
          </a:lstStyle>
          <a:p>
            <a:pPr/>
            <a:r>
              <a:t>Body Level One</a:t>
            </a:r>
          </a:p>
          <a:p>
            <a:pPr lvl="1"/>
            <a:r>
              <a:t>Body Level Two</a:t>
            </a:r>
          </a:p>
          <a:p>
            <a:pPr lvl="2"/>
            <a:r>
              <a:t>Body Level Three</a:t>
            </a:r>
          </a:p>
          <a:p>
            <a:pPr lvl="3"/>
            <a:r>
              <a:t>Body Level Four</a:t>
            </a:r>
          </a:p>
          <a:p>
            <a:pPr lvl="4"/>
            <a:r>
              <a:t>Body Level Five</a:t>
            </a:r>
          </a:p>
        </p:txBody>
      </p:sp>
      <p:sp>
        <p:nvSpPr>
          <p:cNvPr id="4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50" name="Title Text"/>
          <p:cNvSpPr txBox="1"/>
          <p:nvPr>
            <p:ph type="title"/>
          </p:nvPr>
        </p:nvSpPr>
        <p:spPr>
          <a:prstGeom prst="rect">
            <a:avLst/>
          </a:prstGeom>
        </p:spPr>
        <p:txBody>
          <a:bodyPr/>
          <a:lstStyle/>
          <a:p>
            <a:pPr/>
            <a:r>
              <a:t>Title Text</a:t>
            </a:r>
          </a:p>
        </p:txBody>
      </p:sp>
      <p:sp>
        <p:nvSpPr>
          <p:cNvPr id="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8" name="Title Text"/>
          <p:cNvSpPr txBox="1"/>
          <p:nvPr>
            <p:ph type="title"/>
          </p:nvPr>
        </p:nvSpPr>
        <p:spPr>
          <a:prstGeom prst="rect">
            <a:avLst/>
          </a:prstGeom>
        </p:spPr>
        <p:txBody>
          <a:bodyPr/>
          <a:lstStyle/>
          <a:p>
            <a:pPr/>
            <a:r>
              <a:t>Title Text</a:t>
            </a:r>
          </a:p>
        </p:txBody>
      </p:sp>
      <p:sp>
        <p:nvSpPr>
          <p:cNvPr id="59"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6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7" name="Black and white photo of a rocky coastline"/>
          <p:cNvSpPr/>
          <p:nvPr>
            <p:ph type="pic" sz="half" idx="21"/>
          </p:nvPr>
        </p:nvSpPr>
        <p:spPr>
          <a:xfrm>
            <a:off x="10123995" y="3094123"/>
            <a:ext cx="13830301" cy="9224465"/>
          </a:xfrm>
          <a:prstGeom prst="rect">
            <a:avLst/>
          </a:prstGeom>
          <a:ln w="9525">
            <a:round/>
          </a:ln>
        </p:spPr>
        <p:txBody>
          <a:bodyPr lIns="91439" tIns="45719" rIns="91439" bIns="45719" anchor="t">
            <a:noAutofit/>
          </a:bodyPr>
          <a:lstStyle/>
          <a:p>
            <a:pPr/>
          </a:p>
        </p:txBody>
      </p:sp>
      <p:sp>
        <p:nvSpPr>
          <p:cNvPr id="68" name="Title Text"/>
          <p:cNvSpPr txBox="1"/>
          <p:nvPr>
            <p:ph type="title"/>
          </p:nvPr>
        </p:nvSpPr>
        <p:spPr>
          <a:prstGeom prst="rect">
            <a:avLst/>
          </a:prstGeom>
        </p:spPr>
        <p:txBody>
          <a:bodyPr/>
          <a:lstStyle/>
          <a:p>
            <a:pPr/>
            <a:r>
              <a:t>Title Text</a:t>
            </a:r>
          </a:p>
        </p:txBody>
      </p:sp>
      <p:sp>
        <p:nvSpPr>
          <p:cNvPr id="69" name="Body Level One…"/>
          <p:cNvSpPr txBox="1"/>
          <p:nvPr>
            <p:ph type="body" sz="half" idx="1"/>
          </p:nvPr>
        </p:nvSpPr>
        <p:spPr>
          <a:xfrm>
            <a:off x="2032000" y="3175000"/>
            <a:ext cx="9525000" cy="9017000"/>
          </a:xfrm>
          <a:prstGeom prst="rect">
            <a:avLst/>
          </a:prstGeom>
        </p:spPr>
        <p:txBody>
          <a:bodyPr/>
          <a:lstStyle>
            <a:lvl1pPr marL="596900" indent="-596900">
              <a:spcBef>
                <a:spcPts val="5500"/>
              </a:spcBef>
              <a:buBlip>
                <a:blip r:embed="rId2"/>
              </a:buBlip>
              <a:defRPr sz="4200"/>
            </a:lvl1pPr>
            <a:lvl2pPr marL="1193800" indent="-596900">
              <a:spcBef>
                <a:spcPts val="5500"/>
              </a:spcBef>
              <a:buBlip>
                <a:blip r:embed="rId2"/>
              </a:buBlip>
              <a:defRPr sz="4200"/>
            </a:lvl2pPr>
            <a:lvl3pPr marL="1790700" indent="-596900">
              <a:spcBef>
                <a:spcPts val="5500"/>
              </a:spcBef>
              <a:buBlip>
                <a:blip r:embed="rId2"/>
              </a:buBlip>
              <a:defRPr sz="4200"/>
            </a:lvl3pPr>
            <a:lvl4pPr marL="2387600" indent="-596900">
              <a:spcBef>
                <a:spcPts val="5500"/>
              </a:spcBef>
              <a:buBlip>
                <a:blip r:embed="rId2"/>
              </a:buBlip>
              <a:defRPr sz="4200"/>
            </a:lvl4pPr>
            <a:lvl5pPr marL="2984500" indent="-596900">
              <a:spcBef>
                <a:spcPts val="5500"/>
              </a:spcBef>
              <a:buBlip>
                <a:blip r:embed="rId2"/>
              </a:buBlip>
              <a:defRPr sz="4200"/>
            </a:lvl5pPr>
          </a:lstStyle>
          <a:p>
            <a:pPr/>
            <a:r>
              <a:t>Body Level One</a:t>
            </a:r>
          </a:p>
          <a:p>
            <a:pPr lvl="1"/>
            <a:r>
              <a:t>Body Level Two</a:t>
            </a:r>
          </a:p>
          <a:p>
            <a:pPr lvl="2"/>
            <a:r>
              <a:t>Body Level Three</a:t>
            </a:r>
          </a:p>
          <a:p>
            <a:pPr lvl="3"/>
            <a:r>
              <a:t>Body Level Four</a:t>
            </a:r>
          </a:p>
          <a:p>
            <a:pPr lvl="4"/>
            <a:r>
              <a:t>Body Level Five</a:t>
            </a:r>
          </a:p>
        </p:txBody>
      </p:sp>
      <p:sp>
        <p:nvSpPr>
          <p:cNvPr id="7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7" name="Body Level One…"/>
          <p:cNvSpPr txBox="1"/>
          <p:nvPr>
            <p:ph type="body" idx="1"/>
          </p:nvPr>
        </p:nvSpPr>
        <p:spPr>
          <a:xfrm>
            <a:off x="2032000" y="1778000"/>
            <a:ext cx="20320000" cy="10160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7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5" name="Black and white photo of a rocky coastline"/>
          <p:cNvSpPr/>
          <p:nvPr>
            <p:ph type="pic" idx="21"/>
          </p:nvPr>
        </p:nvSpPr>
        <p:spPr>
          <a:xfrm>
            <a:off x="-1701800" y="755816"/>
            <a:ext cx="17883053" cy="11927551"/>
          </a:xfrm>
          <a:prstGeom prst="rect">
            <a:avLst/>
          </a:prstGeom>
          <a:ln w="9525">
            <a:round/>
          </a:ln>
        </p:spPr>
        <p:txBody>
          <a:bodyPr lIns="91439" tIns="45719" rIns="91439" bIns="45719" anchor="t">
            <a:noAutofit/>
          </a:bodyPr>
          <a:lstStyle/>
          <a:p>
            <a:pPr/>
          </a:p>
        </p:txBody>
      </p:sp>
      <p:sp>
        <p:nvSpPr>
          <p:cNvPr id="86" name="Black and white photo of a meandering river with hills in the background"/>
          <p:cNvSpPr/>
          <p:nvPr>
            <p:ph type="pic" sz="quarter" idx="22"/>
          </p:nvPr>
        </p:nvSpPr>
        <p:spPr>
          <a:xfrm>
            <a:off x="13677900" y="863600"/>
            <a:ext cx="8940800" cy="6440803"/>
          </a:xfrm>
          <a:prstGeom prst="rect">
            <a:avLst/>
          </a:prstGeom>
          <a:ln w="9525">
            <a:round/>
          </a:ln>
        </p:spPr>
        <p:txBody>
          <a:bodyPr lIns="91439" tIns="45719" rIns="91439" bIns="45719" anchor="t">
            <a:noAutofit/>
          </a:bodyPr>
          <a:lstStyle/>
          <a:p>
            <a:pPr/>
          </a:p>
        </p:txBody>
      </p:sp>
      <p:sp>
        <p:nvSpPr>
          <p:cNvPr id="87" name="Black and white photo of Arch Rock in Joshua Tree National Park, California"/>
          <p:cNvSpPr/>
          <p:nvPr>
            <p:ph type="pic" sz="half" idx="23"/>
          </p:nvPr>
        </p:nvSpPr>
        <p:spPr>
          <a:xfrm>
            <a:off x="12179300" y="5764608"/>
            <a:ext cx="10655300" cy="7103536"/>
          </a:xfrm>
          <a:prstGeom prst="rect">
            <a:avLst/>
          </a:prstGeom>
          <a:ln w="9525">
            <a:round/>
          </a:ln>
        </p:spPr>
        <p:txBody>
          <a:bodyPr lIns="91439" tIns="45719" rIns="91439" bIns="45719" anchor="t">
            <a:noAutofit/>
          </a:bodyPr>
          <a:lstStyle/>
          <a:p>
            <a:pPr/>
          </a:p>
        </p:txBody>
      </p:sp>
      <p:sp>
        <p:nvSpPr>
          <p:cNvPr id="8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2032000" y="558800"/>
            <a:ext cx="203200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2032000" y="3810000"/>
            <a:ext cx="20320000" cy="825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69750" y="12725400"/>
            <a:ext cx="419101" cy="457200"/>
          </a:xfrm>
          <a:prstGeom prst="rect">
            <a:avLst/>
          </a:prstGeom>
          <a:ln w="12700">
            <a:miter lim="400000"/>
          </a:ln>
        </p:spPr>
        <p:txBody>
          <a:bodyPr wrap="none" lIns="50800" tIns="50800" rIns="50800" bIns="50800" anchor="b">
            <a:spAutoFit/>
          </a:bodyPr>
          <a:lstStyle>
            <a:lvl1pPr>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Lst>
  <p:transition xmlns:p14="http://schemas.microsoft.com/office/powerpoint/2010/main" spd="med" advClick="1"/>
  <p:txStyles>
    <p:titleStyle>
      <a:lvl1pPr marL="0" marR="0" indent="0" algn="ctr" defTabSz="800100" rtl="0" latinLnBrk="0">
        <a:lnSpc>
          <a:spcPct val="100000"/>
        </a:lnSpc>
        <a:spcBef>
          <a:spcPts val="0"/>
        </a:spcBef>
        <a:spcAft>
          <a:spcPts val="0"/>
        </a:spcAft>
        <a:buClrTx/>
        <a:buSzTx/>
        <a:buFontTx/>
        <a:buNone/>
        <a:tabLst/>
        <a:defRPr b="0" baseline="0" cap="none" i="0" spc="0" strike="noStrike" sz="10000" u="none">
          <a:solidFill>
            <a:srgbClr val="6C6963"/>
          </a:solidFill>
          <a:effectLst>
            <a:outerShdw sx="100000" sy="100000" kx="0" ky="0" algn="b" rotWithShape="0" blurRad="25400" dist="25400" dir="15900000">
              <a:srgbClr val="595650">
                <a:alpha val="33000"/>
              </a:srgbClr>
            </a:outerShdw>
          </a:effectLst>
          <a:uFillTx/>
          <a:latin typeface="+mn-lt"/>
          <a:ea typeface="+mn-ea"/>
          <a:cs typeface="+mn-cs"/>
          <a:sym typeface="Baskerville"/>
        </a:defRPr>
      </a:lvl1pPr>
      <a:lvl2pPr marL="0" marR="0" indent="0" algn="ctr" defTabSz="800100" rtl="0" latinLnBrk="0">
        <a:lnSpc>
          <a:spcPct val="100000"/>
        </a:lnSpc>
        <a:spcBef>
          <a:spcPts val="0"/>
        </a:spcBef>
        <a:spcAft>
          <a:spcPts val="0"/>
        </a:spcAft>
        <a:buClrTx/>
        <a:buSzTx/>
        <a:buFontTx/>
        <a:buNone/>
        <a:tabLst/>
        <a:defRPr b="0" baseline="0" cap="none" i="0" spc="0" strike="noStrike" sz="10000" u="none">
          <a:solidFill>
            <a:srgbClr val="6C6963"/>
          </a:solidFill>
          <a:effectLst>
            <a:outerShdw sx="100000" sy="100000" kx="0" ky="0" algn="b" rotWithShape="0" blurRad="25400" dist="25400" dir="15900000">
              <a:srgbClr val="595650">
                <a:alpha val="33000"/>
              </a:srgbClr>
            </a:outerShdw>
          </a:effectLst>
          <a:uFillTx/>
          <a:latin typeface="+mn-lt"/>
          <a:ea typeface="+mn-ea"/>
          <a:cs typeface="+mn-cs"/>
          <a:sym typeface="Baskerville"/>
        </a:defRPr>
      </a:lvl2pPr>
      <a:lvl3pPr marL="0" marR="0" indent="0" algn="ctr" defTabSz="800100" rtl="0" latinLnBrk="0">
        <a:lnSpc>
          <a:spcPct val="100000"/>
        </a:lnSpc>
        <a:spcBef>
          <a:spcPts val="0"/>
        </a:spcBef>
        <a:spcAft>
          <a:spcPts val="0"/>
        </a:spcAft>
        <a:buClrTx/>
        <a:buSzTx/>
        <a:buFontTx/>
        <a:buNone/>
        <a:tabLst/>
        <a:defRPr b="0" baseline="0" cap="none" i="0" spc="0" strike="noStrike" sz="10000" u="none">
          <a:solidFill>
            <a:srgbClr val="6C6963"/>
          </a:solidFill>
          <a:effectLst>
            <a:outerShdw sx="100000" sy="100000" kx="0" ky="0" algn="b" rotWithShape="0" blurRad="25400" dist="25400" dir="15900000">
              <a:srgbClr val="595650">
                <a:alpha val="33000"/>
              </a:srgbClr>
            </a:outerShdw>
          </a:effectLst>
          <a:uFillTx/>
          <a:latin typeface="+mn-lt"/>
          <a:ea typeface="+mn-ea"/>
          <a:cs typeface="+mn-cs"/>
          <a:sym typeface="Baskerville"/>
        </a:defRPr>
      </a:lvl3pPr>
      <a:lvl4pPr marL="0" marR="0" indent="0" algn="ctr" defTabSz="800100" rtl="0" latinLnBrk="0">
        <a:lnSpc>
          <a:spcPct val="100000"/>
        </a:lnSpc>
        <a:spcBef>
          <a:spcPts val="0"/>
        </a:spcBef>
        <a:spcAft>
          <a:spcPts val="0"/>
        </a:spcAft>
        <a:buClrTx/>
        <a:buSzTx/>
        <a:buFontTx/>
        <a:buNone/>
        <a:tabLst/>
        <a:defRPr b="0" baseline="0" cap="none" i="0" spc="0" strike="noStrike" sz="10000" u="none">
          <a:solidFill>
            <a:srgbClr val="6C6963"/>
          </a:solidFill>
          <a:effectLst>
            <a:outerShdw sx="100000" sy="100000" kx="0" ky="0" algn="b" rotWithShape="0" blurRad="25400" dist="25400" dir="15900000">
              <a:srgbClr val="595650">
                <a:alpha val="33000"/>
              </a:srgbClr>
            </a:outerShdw>
          </a:effectLst>
          <a:uFillTx/>
          <a:latin typeface="+mn-lt"/>
          <a:ea typeface="+mn-ea"/>
          <a:cs typeface="+mn-cs"/>
          <a:sym typeface="Baskerville"/>
        </a:defRPr>
      </a:lvl4pPr>
      <a:lvl5pPr marL="0" marR="0" indent="0" algn="ctr" defTabSz="800100" rtl="0" latinLnBrk="0">
        <a:lnSpc>
          <a:spcPct val="100000"/>
        </a:lnSpc>
        <a:spcBef>
          <a:spcPts val="0"/>
        </a:spcBef>
        <a:spcAft>
          <a:spcPts val="0"/>
        </a:spcAft>
        <a:buClrTx/>
        <a:buSzTx/>
        <a:buFontTx/>
        <a:buNone/>
        <a:tabLst/>
        <a:defRPr b="0" baseline="0" cap="none" i="0" spc="0" strike="noStrike" sz="10000" u="none">
          <a:solidFill>
            <a:srgbClr val="6C6963"/>
          </a:solidFill>
          <a:effectLst>
            <a:outerShdw sx="100000" sy="100000" kx="0" ky="0" algn="b" rotWithShape="0" blurRad="25400" dist="25400" dir="15900000">
              <a:srgbClr val="595650">
                <a:alpha val="33000"/>
              </a:srgbClr>
            </a:outerShdw>
          </a:effectLst>
          <a:uFillTx/>
          <a:latin typeface="+mn-lt"/>
          <a:ea typeface="+mn-ea"/>
          <a:cs typeface="+mn-cs"/>
          <a:sym typeface="Baskerville"/>
        </a:defRPr>
      </a:lvl5pPr>
      <a:lvl6pPr marL="0" marR="0" indent="0" algn="ctr" defTabSz="800100" rtl="0" latinLnBrk="0">
        <a:lnSpc>
          <a:spcPct val="100000"/>
        </a:lnSpc>
        <a:spcBef>
          <a:spcPts val="0"/>
        </a:spcBef>
        <a:spcAft>
          <a:spcPts val="0"/>
        </a:spcAft>
        <a:buClrTx/>
        <a:buSzTx/>
        <a:buFontTx/>
        <a:buNone/>
        <a:tabLst/>
        <a:defRPr b="0" baseline="0" cap="none" i="0" spc="0" strike="noStrike" sz="10000" u="none">
          <a:solidFill>
            <a:srgbClr val="6C6963"/>
          </a:solidFill>
          <a:effectLst>
            <a:outerShdw sx="100000" sy="100000" kx="0" ky="0" algn="b" rotWithShape="0" blurRad="25400" dist="25400" dir="15900000">
              <a:srgbClr val="595650">
                <a:alpha val="33000"/>
              </a:srgbClr>
            </a:outerShdw>
          </a:effectLst>
          <a:uFillTx/>
          <a:latin typeface="+mn-lt"/>
          <a:ea typeface="+mn-ea"/>
          <a:cs typeface="+mn-cs"/>
          <a:sym typeface="Baskerville"/>
        </a:defRPr>
      </a:lvl6pPr>
      <a:lvl7pPr marL="0" marR="0" indent="0" algn="ctr" defTabSz="800100" rtl="0" latinLnBrk="0">
        <a:lnSpc>
          <a:spcPct val="100000"/>
        </a:lnSpc>
        <a:spcBef>
          <a:spcPts val="0"/>
        </a:spcBef>
        <a:spcAft>
          <a:spcPts val="0"/>
        </a:spcAft>
        <a:buClrTx/>
        <a:buSzTx/>
        <a:buFontTx/>
        <a:buNone/>
        <a:tabLst/>
        <a:defRPr b="0" baseline="0" cap="none" i="0" spc="0" strike="noStrike" sz="10000" u="none">
          <a:solidFill>
            <a:srgbClr val="6C6963"/>
          </a:solidFill>
          <a:effectLst>
            <a:outerShdw sx="100000" sy="100000" kx="0" ky="0" algn="b" rotWithShape="0" blurRad="25400" dist="25400" dir="15900000">
              <a:srgbClr val="595650">
                <a:alpha val="33000"/>
              </a:srgbClr>
            </a:outerShdw>
          </a:effectLst>
          <a:uFillTx/>
          <a:latin typeface="+mn-lt"/>
          <a:ea typeface="+mn-ea"/>
          <a:cs typeface="+mn-cs"/>
          <a:sym typeface="Baskerville"/>
        </a:defRPr>
      </a:lvl7pPr>
      <a:lvl8pPr marL="0" marR="0" indent="0" algn="ctr" defTabSz="800100" rtl="0" latinLnBrk="0">
        <a:lnSpc>
          <a:spcPct val="100000"/>
        </a:lnSpc>
        <a:spcBef>
          <a:spcPts val="0"/>
        </a:spcBef>
        <a:spcAft>
          <a:spcPts val="0"/>
        </a:spcAft>
        <a:buClrTx/>
        <a:buSzTx/>
        <a:buFontTx/>
        <a:buNone/>
        <a:tabLst/>
        <a:defRPr b="0" baseline="0" cap="none" i="0" spc="0" strike="noStrike" sz="10000" u="none">
          <a:solidFill>
            <a:srgbClr val="6C6963"/>
          </a:solidFill>
          <a:effectLst>
            <a:outerShdw sx="100000" sy="100000" kx="0" ky="0" algn="b" rotWithShape="0" blurRad="25400" dist="25400" dir="15900000">
              <a:srgbClr val="595650">
                <a:alpha val="33000"/>
              </a:srgbClr>
            </a:outerShdw>
          </a:effectLst>
          <a:uFillTx/>
          <a:latin typeface="+mn-lt"/>
          <a:ea typeface="+mn-ea"/>
          <a:cs typeface="+mn-cs"/>
          <a:sym typeface="Baskerville"/>
        </a:defRPr>
      </a:lvl8pPr>
      <a:lvl9pPr marL="0" marR="0" indent="0" algn="ctr" defTabSz="800100" rtl="0" latinLnBrk="0">
        <a:lnSpc>
          <a:spcPct val="100000"/>
        </a:lnSpc>
        <a:spcBef>
          <a:spcPts val="0"/>
        </a:spcBef>
        <a:spcAft>
          <a:spcPts val="0"/>
        </a:spcAft>
        <a:buClrTx/>
        <a:buSzTx/>
        <a:buFontTx/>
        <a:buNone/>
        <a:tabLst/>
        <a:defRPr b="0" baseline="0" cap="none" i="0" spc="0" strike="noStrike" sz="10000" u="none">
          <a:solidFill>
            <a:srgbClr val="6C6963"/>
          </a:solidFill>
          <a:effectLst>
            <a:outerShdw sx="100000" sy="100000" kx="0" ky="0" algn="b" rotWithShape="0" blurRad="25400" dist="25400" dir="15900000">
              <a:srgbClr val="595650">
                <a:alpha val="33000"/>
              </a:srgbClr>
            </a:outerShdw>
          </a:effectLst>
          <a:uFillTx/>
          <a:latin typeface="+mn-lt"/>
          <a:ea typeface="+mn-ea"/>
          <a:cs typeface="+mn-cs"/>
          <a:sym typeface="Baskerville"/>
        </a:defRPr>
      </a:lvl9pPr>
    </p:titleStyle>
    <p:bodyStyle>
      <a:lvl1pPr marL="685800" marR="0" indent="-685800" algn="l" defTabSz="800100" rtl="0" latinLnBrk="0">
        <a:lnSpc>
          <a:spcPct val="100000"/>
        </a:lnSpc>
        <a:spcBef>
          <a:spcPts val="5700"/>
        </a:spcBef>
        <a:spcAft>
          <a:spcPts val="0"/>
        </a:spcAft>
        <a:buClrTx/>
        <a:buSzPct val="30000"/>
        <a:buFontTx/>
        <a:buBlip>
          <a:blip r:embed="rId3"/>
        </a:buBlip>
        <a:tabLst/>
        <a:defRPr b="0" baseline="0" cap="none" i="0" spc="0" strike="noStrike" sz="5600" u="none">
          <a:solidFill>
            <a:srgbClr val="6C6963"/>
          </a:solidFill>
          <a:uFillTx/>
          <a:latin typeface="+mn-lt"/>
          <a:ea typeface="+mn-ea"/>
          <a:cs typeface="+mn-cs"/>
          <a:sym typeface="Baskerville"/>
        </a:defRPr>
      </a:lvl1pPr>
      <a:lvl2pPr marL="1371600" marR="0" indent="-685800" algn="l" defTabSz="800100" rtl="0" latinLnBrk="0">
        <a:lnSpc>
          <a:spcPct val="100000"/>
        </a:lnSpc>
        <a:spcBef>
          <a:spcPts val="5700"/>
        </a:spcBef>
        <a:spcAft>
          <a:spcPts val="0"/>
        </a:spcAft>
        <a:buClrTx/>
        <a:buSzPct val="30000"/>
        <a:buFontTx/>
        <a:buBlip>
          <a:blip r:embed="rId3"/>
        </a:buBlip>
        <a:tabLst/>
        <a:defRPr b="0" baseline="0" cap="none" i="0" spc="0" strike="noStrike" sz="5600" u="none">
          <a:solidFill>
            <a:srgbClr val="6C6963"/>
          </a:solidFill>
          <a:uFillTx/>
          <a:latin typeface="+mn-lt"/>
          <a:ea typeface="+mn-ea"/>
          <a:cs typeface="+mn-cs"/>
          <a:sym typeface="Baskerville"/>
        </a:defRPr>
      </a:lvl2pPr>
      <a:lvl3pPr marL="2057400" marR="0" indent="-685800" algn="l" defTabSz="800100" rtl="0" latinLnBrk="0">
        <a:lnSpc>
          <a:spcPct val="100000"/>
        </a:lnSpc>
        <a:spcBef>
          <a:spcPts val="5700"/>
        </a:spcBef>
        <a:spcAft>
          <a:spcPts val="0"/>
        </a:spcAft>
        <a:buClrTx/>
        <a:buSzPct val="30000"/>
        <a:buFontTx/>
        <a:buBlip>
          <a:blip r:embed="rId3"/>
        </a:buBlip>
        <a:tabLst/>
        <a:defRPr b="0" baseline="0" cap="none" i="0" spc="0" strike="noStrike" sz="5600" u="none">
          <a:solidFill>
            <a:srgbClr val="6C6963"/>
          </a:solidFill>
          <a:uFillTx/>
          <a:latin typeface="+mn-lt"/>
          <a:ea typeface="+mn-ea"/>
          <a:cs typeface="+mn-cs"/>
          <a:sym typeface="Baskerville"/>
        </a:defRPr>
      </a:lvl3pPr>
      <a:lvl4pPr marL="2743200" marR="0" indent="-685800" algn="l" defTabSz="800100" rtl="0" latinLnBrk="0">
        <a:lnSpc>
          <a:spcPct val="100000"/>
        </a:lnSpc>
        <a:spcBef>
          <a:spcPts val="5700"/>
        </a:spcBef>
        <a:spcAft>
          <a:spcPts val="0"/>
        </a:spcAft>
        <a:buClrTx/>
        <a:buSzPct val="30000"/>
        <a:buFontTx/>
        <a:buBlip>
          <a:blip r:embed="rId3"/>
        </a:buBlip>
        <a:tabLst/>
        <a:defRPr b="0" baseline="0" cap="none" i="0" spc="0" strike="noStrike" sz="5600" u="none">
          <a:solidFill>
            <a:srgbClr val="6C6963"/>
          </a:solidFill>
          <a:uFillTx/>
          <a:latin typeface="+mn-lt"/>
          <a:ea typeface="+mn-ea"/>
          <a:cs typeface="+mn-cs"/>
          <a:sym typeface="Baskerville"/>
        </a:defRPr>
      </a:lvl4pPr>
      <a:lvl5pPr marL="3429000" marR="0" indent="-685800" algn="l" defTabSz="800100" rtl="0" latinLnBrk="0">
        <a:lnSpc>
          <a:spcPct val="100000"/>
        </a:lnSpc>
        <a:spcBef>
          <a:spcPts val="5700"/>
        </a:spcBef>
        <a:spcAft>
          <a:spcPts val="0"/>
        </a:spcAft>
        <a:buClrTx/>
        <a:buSzPct val="30000"/>
        <a:buFontTx/>
        <a:buBlip>
          <a:blip r:embed="rId3"/>
        </a:buBlip>
        <a:tabLst/>
        <a:defRPr b="0" baseline="0" cap="none" i="0" spc="0" strike="noStrike" sz="5600" u="none">
          <a:solidFill>
            <a:srgbClr val="6C6963"/>
          </a:solidFill>
          <a:uFillTx/>
          <a:latin typeface="+mn-lt"/>
          <a:ea typeface="+mn-ea"/>
          <a:cs typeface="+mn-cs"/>
          <a:sym typeface="Baskerville"/>
        </a:defRPr>
      </a:lvl5pPr>
      <a:lvl6pPr marL="4114800" marR="0" indent="-685800" algn="l" defTabSz="800100" rtl="0" latinLnBrk="0">
        <a:lnSpc>
          <a:spcPct val="100000"/>
        </a:lnSpc>
        <a:spcBef>
          <a:spcPts val="5700"/>
        </a:spcBef>
        <a:spcAft>
          <a:spcPts val="0"/>
        </a:spcAft>
        <a:buClrTx/>
        <a:buSzPct val="30000"/>
        <a:buFontTx/>
        <a:buBlip>
          <a:blip r:embed="rId3"/>
        </a:buBlip>
        <a:tabLst/>
        <a:defRPr b="0" baseline="0" cap="none" i="0" spc="0" strike="noStrike" sz="5600" u="none">
          <a:solidFill>
            <a:srgbClr val="6C6963"/>
          </a:solidFill>
          <a:uFillTx/>
          <a:latin typeface="+mn-lt"/>
          <a:ea typeface="+mn-ea"/>
          <a:cs typeface="+mn-cs"/>
          <a:sym typeface="Baskerville"/>
        </a:defRPr>
      </a:lvl6pPr>
      <a:lvl7pPr marL="4800600" marR="0" indent="-685800" algn="l" defTabSz="800100" rtl="0" latinLnBrk="0">
        <a:lnSpc>
          <a:spcPct val="100000"/>
        </a:lnSpc>
        <a:spcBef>
          <a:spcPts val="5700"/>
        </a:spcBef>
        <a:spcAft>
          <a:spcPts val="0"/>
        </a:spcAft>
        <a:buClrTx/>
        <a:buSzPct val="30000"/>
        <a:buFontTx/>
        <a:buBlip>
          <a:blip r:embed="rId3"/>
        </a:buBlip>
        <a:tabLst/>
        <a:defRPr b="0" baseline="0" cap="none" i="0" spc="0" strike="noStrike" sz="5600" u="none">
          <a:solidFill>
            <a:srgbClr val="6C6963"/>
          </a:solidFill>
          <a:uFillTx/>
          <a:latin typeface="+mn-lt"/>
          <a:ea typeface="+mn-ea"/>
          <a:cs typeface="+mn-cs"/>
          <a:sym typeface="Baskerville"/>
        </a:defRPr>
      </a:lvl7pPr>
      <a:lvl8pPr marL="5486400" marR="0" indent="-685800" algn="l" defTabSz="800100" rtl="0" latinLnBrk="0">
        <a:lnSpc>
          <a:spcPct val="100000"/>
        </a:lnSpc>
        <a:spcBef>
          <a:spcPts val="5700"/>
        </a:spcBef>
        <a:spcAft>
          <a:spcPts val="0"/>
        </a:spcAft>
        <a:buClrTx/>
        <a:buSzPct val="30000"/>
        <a:buFontTx/>
        <a:buBlip>
          <a:blip r:embed="rId3"/>
        </a:buBlip>
        <a:tabLst/>
        <a:defRPr b="0" baseline="0" cap="none" i="0" spc="0" strike="noStrike" sz="5600" u="none">
          <a:solidFill>
            <a:srgbClr val="6C6963"/>
          </a:solidFill>
          <a:uFillTx/>
          <a:latin typeface="+mn-lt"/>
          <a:ea typeface="+mn-ea"/>
          <a:cs typeface="+mn-cs"/>
          <a:sym typeface="Baskerville"/>
        </a:defRPr>
      </a:lvl8pPr>
      <a:lvl9pPr marL="6172200" marR="0" indent="-685800" algn="l" defTabSz="800100" rtl="0" latinLnBrk="0">
        <a:lnSpc>
          <a:spcPct val="100000"/>
        </a:lnSpc>
        <a:spcBef>
          <a:spcPts val="5700"/>
        </a:spcBef>
        <a:spcAft>
          <a:spcPts val="0"/>
        </a:spcAft>
        <a:buClrTx/>
        <a:buSzPct val="30000"/>
        <a:buFontTx/>
        <a:buBlip>
          <a:blip r:embed="rId3"/>
        </a:buBlip>
        <a:tabLst/>
        <a:defRPr b="0" baseline="0" cap="none" i="0" spc="0" strike="noStrike" sz="5600" u="none">
          <a:solidFill>
            <a:srgbClr val="6C6963"/>
          </a:solidFill>
          <a:uFillTx/>
          <a:latin typeface="+mn-lt"/>
          <a:ea typeface="+mn-ea"/>
          <a:cs typeface="+mn-cs"/>
          <a:sym typeface="Baskerville"/>
        </a:defRPr>
      </a:lvl9pPr>
    </p:bodyStyle>
    <p:otherStyle>
      <a:lvl1pPr marL="0" marR="0" indent="0" algn="ctr" defTabSz="8001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Baskerville"/>
        </a:defRPr>
      </a:lvl1pPr>
      <a:lvl2pPr marL="0" marR="0" indent="228600" algn="ctr" defTabSz="8001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Baskerville"/>
        </a:defRPr>
      </a:lvl2pPr>
      <a:lvl3pPr marL="0" marR="0" indent="457200" algn="ctr" defTabSz="8001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Baskerville"/>
        </a:defRPr>
      </a:lvl3pPr>
      <a:lvl4pPr marL="0" marR="0" indent="685800" algn="ctr" defTabSz="8001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Baskerville"/>
        </a:defRPr>
      </a:lvl4pPr>
      <a:lvl5pPr marL="0" marR="0" indent="914400" algn="ctr" defTabSz="8001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Baskerville"/>
        </a:defRPr>
      </a:lvl5pPr>
      <a:lvl6pPr marL="0" marR="0" indent="1143000" algn="ctr" defTabSz="8001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Baskerville"/>
        </a:defRPr>
      </a:lvl6pPr>
      <a:lvl7pPr marL="0" marR="0" indent="1371600" algn="ctr" defTabSz="8001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Baskerville"/>
        </a:defRPr>
      </a:lvl7pPr>
      <a:lvl8pPr marL="0" marR="0" indent="1600200" algn="ctr" defTabSz="8001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Baskerville"/>
        </a:defRPr>
      </a:lvl8pPr>
      <a:lvl9pPr marL="0" marR="0" indent="1828800" algn="ctr" defTabSz="8001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Baskervill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6.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7.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tif"/><Relationship Id="rId3" Type="http://schemas.openxmlformats.org/officeDocument/2006/relationships/image" Target="../media/image8.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tif"/><Relationship Id="rId3" Type="http://schemas.openxmlformats.org/officeDocument/2006/relationships/image" Target="../media/image9.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grpSp>
        <p:nvGrpSpPr>
          <p:cNvPr id="142" name="Image"/>
          <p:cNvGrpSpPr/>
          <p:nvPr/>
        </p:nvGrpSpPr>
        <p:grpSpPr>
          <a:xfrm>
            <a:off x="3989155" y="636016"/>
            <a:ext cx="16405690" cy="12443968"/>
            <a:chOff x="0" y="0"/>
            <a:chExt cx="16405688" cy="12443966"/>
          </a:xfrm>
        </p:grpSpPr>
        <p:pic>
          <p:nvPicPr>
            <p:cNvPr id="141" name="Image" descr="Image"/>
            <p:cNvPicPr>
              <a:picLocks noChangeAspect="1"/>
            </p:cNvPicPr>
            <p:nvPr/>
          </p:nvPicPr>
          <p:blipFill>
            <a:blip r:embed="rId2">
              <a:extLst/>
            </a:blip>
            <a:stretch>
              <a:fillRect/>
            </a:stretch>
          </p:blipFill>
          <p:spPr>
            <a:xfrm>
              <a:off x="127000" y="88900"/>
              <a:ext cx="16151689" cy="12113767"/>
            </a:xfrm>
            <a:prstGeom prst="rect">
              <a:avLst/>
            </a:prstGeom>
            <a:ln>
              <a:noFill/>
            </a:ln>
            <a:effectLst/>
          </p:spPr>
        </p:pic>
        <p:pic>
          <p:nvPicPr>
            <p:cNvPr id="140" name="Image" descr="Image"/>
            <p:cNvPicPr>
              <a:picLocks noChangeAspect="0"/>
            </p:cNvPicPr>
            <p:nvPr/>
          </p:nvPicPr>
          <p:blipFill>
            <a:blip r:embed="rId3">
              <a:extLst/>
            </a:blip>
            <a:stretch>
              <a:fillRect/>
            </a:stretch>
          </p:blipFill>
          <p:spPr>
            <a:xfrm>
              <a:off x="0" y="0"/>
              <a:ext cx="16405689" cy="12443967"/>
            </a:xfrm>
            <a:prstGeom prst="rect">
              <a:avLst/>
            </a:prstGeom>
            <a:effectLst/>
          </p:spPr>
        </p:pic>
      </p:gr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 1 John 2:4-6; 28…"/>
          <p:cNvSpPr txBox="1"/>
          <p:nvPr>
            <p:ph type="ctrTitle"/>
          </p:nvPr>
        </p:nvSpPr>
        <p:spPr>
          <a:xfrm>
            <a:off x="3175000" y="1077142"/>
            <a:ext cx="19050000" cy="11743946"/>
          </a:xfrm>
          <a:prstGeom prst="rect">
            <a:avLst/>
          </a:prstGeom>
        </p:spPr>
        <p:txBody>
          <a:bodyPr/>
          <a:lstStyle/>
          <a:p>
            <a:pPr algn="l" defTabSz="768095">
              <a:spcBef>
                <a:spcPts val="5400"/>
              </a:spcBef>
              <a:defRPr b="1" sz="5760" u="sng">
                <a:solidFill>
                  <a:srgbClr val="FFFFFF"/>
                </a:solidFill>
                <a:effectLst/>
                <a:latin typeface="Times Roman"/>
                <a:ea typeface="Times Roman"/>
                <a:cs typeface="Times Roman"/>
                <a:sym typeface="Times Roman"/>
              </a:defRPr>
            </a:pPr>
            <a:r>
              <a:t>• 1 John 2:4-6; 28</a:t>
            </a:r>
          </a:p>
          <a:p>
            <a:pPr algn="l" defTabSz="768095">
              <a:spcBef>
                <a:spcPts val="5400"/>
              </a:spcBef>
              <a:defRPr sz="5760">
                <a:solidFill>
                  <a:srgbClr val="FFFFFF"/>
                </a:solidFill>
                <a:effectLst/>
                <a:latin typeface="Times Roman"/>
                <a:ea typeface="Times Roman"/>
                <a:cs typeface="Times Roman"/>
                <a:sym typeface="Times Roman"/>
              </a:defRPr>
            </a:pPr>
            <a:r>
              <a:t>4 The one who says, "I have come to know Him," and does not keep His commandments, is a liar, and the truth is not in him;</a:t>
            </a:r>
          </a:p>
          <a:p>
            <a:pPr algn="l" defTabSz="768095">
              <a:spcBef>
                <a:spcPts val="5400"/>
              </a:spcBef>
              <a:defRPr sz="5760">
                <a:solidFill>
                  <a:srgbClr val="FFFFFF"/>
                </a:solidFill>
                <a:effectLst/>
                <a:latin typeface="Times Roman"/>
                <a:ea typeface="Times Roman"/>
                <a:cs typeface="Times Roman"/>
                <a:sym typeface="Times Roman"/>
              </a:defRPr>
            </a:pPr>
            <a:r>
              <a:t>5 but whoever keeps His word, in him the love of God has truly been perfected By this we know that we are in Him:</a:t>
            </a:r>
          </a:p>
          <a:p>
            <a:pPr algn="l" defTabSz="768095">
              <a:spcBef>
                <a:spcPts val="5400"/>
              </a:spcBef>
              <a:defRPr sz="5760">
                <a:solidFill>
                  <a:srgbClr val="FFFFFF"/>
                </a:solidFill>
                <a:effectLst/>
                <a:latin typeface="Times Roman"/>
                <a:ea typeface="Times Roman"/>
                <a:cs typeface="Times Roman"/>
                <a:sym typeface="Times Roman"/>
              </a:defRPr>
            </a:pPr>
            <a:r>
              <a:t>6 the one who says he abides in Him ought himself to walk in the same manner as He walked.</a:t>
            </a:r>
          </a:p>
          <a:p>
            <a:pPr algn="l" defTabSz="768095">
              <a:spcBef>
                <a:spcPts val="5400"/>
              </a:spcBef>
              <a:defRPr sz="5760">
                <a:solidFill>
                  <a:srgbClr val="FFFFFF"/>
                </a:solidFill>
                <a:effectLst/>
                <a:latin typeface="Times Roman"/>
                <a:ea typeface="Times Roman"/>
                <a:cs typeface="Times Roman"/>
                <a:sym typeface="Times Roman"/>
              </a:defRPr>
            </a:pPr>
            <a:r>
              <a:t>28 Now, little children, abide in Him, so that when He appears, </a:t>
            </a:r>
            <a:r>
              <a:rPr b="1" u="sng">
                <a:solidFill>
                  <a:srgbClr val="FFFB00"/>
                </a:solidFill>
              </a:rPr>
              <a:t>we may have confidence</a:t>
            </a:r>
            <a:r>
              <a:t> and </a:t>
            </a:r>
            <a:r>
              <a:rPr b="1" u="sng">
                <a:solidFill>
                  <a:srgbClr val="FFFB00"/>
                </a:solidFill>
              </a:rPr>
              <a:t>not</a:t>
            </a:r>
            <a:r>
              <a:t> shrink away from Him in </a:t>
            </a:r>
            <a:r>
              <a:rPr b="1" u="sng">
                <a:solidFill>
                  <a:srgbClr val="FFFB00"/>
                </a:solidFill>
              </a:rPr>
              <a:t>shame</a:t>
            </a:r>
            <a:r>
              <a:t> at His coming.</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 Confidence and not shame."/>
          <p:cNvSpPr txBox="1"/>
          <p:nvPr>
            <p:ph type="ctrTitle"/>
          </p:nvPr>
        </p:nvSpPr>
        <p:spPr>
          <a:xfrm>
            <a:off x="3175000" y="1077142"/>
            <a:ext cx="19050000" cy="11743946"/>
          </a:xfrm>
          <a:prstGeom prst="rect">
            <a:avLst/>
          </a:prstGeom>
        </p:spPr>
        <p:txBody>
          <a:bodyPr anchor="t"/>
          <a:lstStyle/>
          <a:p>
            <a:pPr algn="l">
              <a:spcBef>
                <a:spcPts val="5700"/>
              </a:spcBef>
              <a:defRPr b="1" sz="8000" u="sng">
                <a:solidFill>
                  <a:srgbClr val="FFFFFF"/>
                </a:solidFill>
                <a:effectLst/>
                <a:latin typeface="Times Roman"/>
                <a:ea typeface="Times Roman"/>
                <a:cs typeface="Times Roman"/>
                <a:sym typeface="Times Roman"/>
              </a:defRPr>
            </a:pPr>
            <a:r>
              <a:t>• </a:t>
            </a:r>
            <a:r>
              <a:rPr>
                <a:solidFill>
                  <a:srgbClr val="FFFB00"/>
                </a:solidFill>
              </a:rPr>
              <a:t>Confidence</a:t>
            </a:r>
            <a:r>
              <a:t> and </a:t>
            </a:r>
            <a:r>
              <a:rPr>
                <a:solidFill>
                  <a:srgbClr val="FFFB00"/>
                </a:solidFill>
              </a:rPr>
              <a:t>not shame</a:t>
            </a:r>
            <a:r>
              <a:t>.</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 Colossians 1:17…"/>
          <p:cNvSpPr txBox="1"/>
          <p:nvPr>
            <p:ph type="ctrTitle"/>
          </p:nvPr>
        </p:nvSpPr>
        <p:spPr>
          <a:xfrm>
            <a:off x="3175000" y="1077142"/>
            <a:ext cx="19050000" cy="11743946"/>
          </a:xfrm>
          <a:prstGeom prst="rect">
            <a:avLst/>
          </a:prstGeom>
        </p:spPr>
        <p:txBody>
          <a:bodyPr anchor="t"/>
          <a:lstStyle/>
          <a:p>
            <a:pPr algn="l">
              <a:spcBef>
                <a:spcPts val="5700"/>
              </a:spcBef>
              <a:defRPr b="1" sz="6000" u="sng">
                <a:solidFill>
                  <a:srgbClr val="FFFFFF"/>
                </a:solidFill>
                <a:effectLst/>
                <a:latin typeface="Times Roman"/>
                <a:ea typeface="Times Roman"/>
                <a:cs typeface="Times Roman"/>
                <a:sym typeface="Times Roman"/>
              </a:defRPr>
            </a:pPr>
            <a:r>
              <a:t>• Colossians 1:17</a:t>
            </a:r>
          </a:p>
          <a:p>
            <a:pPr algn="l">
              <a:spcBef>
                <a:spcPts val="5700"/>
              </a:spcBef>
              <a:defRPr sz="6000">
                <a:solidFill>
                  <a:srgbClr val="FFFFFF"/>
                </a:solidFill>
                <a:effectLst/>
                <a:latin typeface="Times Roman"/>
                <a:ea typeface="Times Roman"/>
                <a:cs typeface="Times Roman"/>
                <a:sym typeface="Times Roman"/>
              </a:defRPr>
            </a:pPr>
            <a:r>
              <a:t>17 He is before all things, and </a:t>
            </a:r>
            <a:r>
              <a:rPr b="1" u="sng"/>
              <a:t>in Him</a:t>
            </a:r>
            <a:r>
              <a:t> </a:t>
            </a:r>
            <a:r>
              <a:rPr b="1" u="sng">
                <a:solidFill>
                  <a:srgbClr val="FFFB00"/>
                </a:solidFill>
              </a:rPr>
              <a:t>all things hold together</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 Confidence and not shame.…"/>
          <p:cNvSpPr txBox="1"/>
          <p:nvPr>
            <p:ph type="ctrTitle"/>
          </p:nvPr>
        </p:nvSpPr>
        <p:spPr>
          <a:xfrm>
            <a:off x="3175000" y="1077142"/>
            <a:ext cx="19050000" cy="11743946"/>
          </a:xfrm>
          <a:prstGeom prst="rect">
            <a:avLst/>
          </a:prstGeom>
        </p:spPr>
        <p:txBody>
          <a:bodyPr anchor="t"/>
          <a:lstStyle/>
          <a:p>
            <a:pPr algn="l">
              <a:spcBef>
                <a:spcPts val="5700"/>
              </a:spcBef>
              <a:defRPr b="1" sz="8000" u="sng">
                <a:solidFill>
                  <a:srgbClr val="FFFB00"/>
                </a:solidFill>
                <a:effectLst/>
                <a:latin typeface="Times Roman"/>
                <a:ea typeface="Times Roman"/>
                <a:cs typeface="Times Roman"/>
                <a:sym typeface="Times Roman"/>
              </a:defRPr>
            </a:pPr>
            <a:r>
              <a:t>• Confidence and not shame.</a:t>
            </a:r>
          </a:p>
          <a:p>
            <a:pPr algn="l">
              <a:spcBef>
                <a:spcPts val="5700"/>
              </a:spcBef>
              <a:defRPr b="1" sz="8000" u="sng">
                <a:solidFill>
                  <a:srgbClr val="FFFB00"/>
                </a:solidFill>
                <a:effectLst/>
                <a:latin typeface="Times Roman"/>
                <a:ea typeface="Times Roman"/>
                <a:cs typeface="Times Roman"/>
                <a:sym typeface="Times Roman"/>
              </a:defRPr>
            </a:pPr>
            <a:r>
              <a:t>• all things hold together</a:t>
            </a:r>
          </a:p>
          <a:p>
            <a:pPr algn="l">
              <a:spcBef>
                <a:spcPts val="5700"/>
              </a:spcBef>
              <a:defRPr b="1" sz="8000" u="sng">
                <a:solidFill>
                  <a:srgbClr val="FFFB00"/>
                </a:solidFill>
                <a:effectLst/>
                <a:latin typeface="Times Roman"/>
                <a:ea typeface="Times Roman"/>
                <a:cs typeface="Times Roman"/>
                <a:sym typeface="Times Roman"/>
              </a:defRPr>
            </a:pPr>
            <a:r>
              <a:t>• </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 Philippians 3:9…"/>
          <p:cNvSpPr txBox="1"/>
          <p:nvPr>
            <p:ph type="ctrTitle"/>
          </p:nvPr>
        </p:nvSpPr>
        <p:spPr>
          <a:xfrm>
            <a:off x="3175000" y="1077142"/>
            <a:ext cx="19050000" cy="11743946"/>
          </a:xfrm>
          <a:prstGeom prst="rect">
            <a:avLst/>
          </a:prstGeom>
        </p:spPr>
        <p:txBody>
          <a:bodyPr anchor="t"/>
          <a:lstStyle/>
          <a:p>
            <a:pPr algn="l">
              <a:spcBef>
                <a:spcPts val="5700"/>
              </a:spcBef>
              <a:defRPr b="1" sz="6000" u="sng">
                <a:solidFill>
                  <a:srgbClr val="FFFFFF"/>
                </a:solidFill>
                <a:effectLst/>
                <a:latin typeface="Times Roman"/>
                <a:ea typeface="Times Roman"/>
                <a:cs typeface="Times Roman"/>
                <a:sym typeface="Times Roman"/>
              </a:defRPr>
            </a:pPr>
            <a:r>
              <a:t>• Philippians 3:9</a:t>
            </a:r>
          </a:p>
          <a:p>
            <a:pPr algn="l">
              <a:spcBef>
                <a:spcPts val="5700"/>
              </a:spcBef>
              <a:defRPr sz="6000">
                <a:solidFill>
                  <a:srgbClr val="FFFFFF"/>
                </a:solidFill>
                <a:effectLst/>
                <a:latin typeface="Times Roman"/>
                <a:ea typeface="Times Roman"/>
                <a:cs typeface="Times Roman"/>
                <a:sym typeface="Times Roman"/>
              </a:defRPr>
            </a:pPr>
            <a:r>
              <a:t>9 and may be found in Him, not having a </a:t>
            </a:r>
            <a:r>
              <a:rPr b="1" u="sng">
                <a:solidFill>
                  <a:srgbClr val="FFFB00"/>
                </a:solidFill>
              </a:rPr>
              <a:t>righteousness</a:t>
            </a:r>
            <a:r>
              <a:t> of my own derived from the Law, but that which is </a:t>
            </a:r>
            <a:r>
              <a:rPr b="1" u="sng">
                <a:solidFill>
                  <a:srgbClr val="FFFB00"/>
                </a:solidFill>
              </a:rPr>
              <a:t>through faith in Christ</a:t>
            </a:r>
            <a:r>
              <a:t>, the righteousness which comes from God on the basis of faith,</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 Confidence and not shame.…"/>
          <p:cNvSpPr txBox="1"/>
          <p:nvPr>
            <p:ph type="ctrTitle"/>
          </p:nvPr>
        </p:nvSpPr>
        <p:spPr>
          <a:xfrm>
            <a:off x="3175000" y="1077142"/>
            <a:ext cx="19050000" cy="11743946"/>
          </a:xfrm>
          <a:prstGeom prst="rect">
            <a:avLst/>
          </a:prstGeom>
        </p:spPr>
        <p:txBody>
          <a:bodyPr anchor="t"/>
          <a:lstStyle/>
          <a:p>
            <a:pPr algn="l">
              <a:spcBef>
                <a:spcPts val="5700"/>
              </a:spcBef>
              <a:defRPr b="1" sz="8000" u="sng">
                <a:solidFill>
                  <a:srgbClr val="FFFB00"/>
                </a:solidFill>
                <a:effectLst/>
                <a:latin typeface="Times Roman"/>
                <a:ea typeface="Times Roman"/>
                <a:cs typeface="Times Roman"/>
                <a:sym typeface="Times Roman"/>
              </a:defRPr>
            </a:pPr>
            <a:r>
              <a:t>• Confidence and not shame.</a:t>
            </a:r>
          </a:p>
          <a:p>
            <a:pPr algn="l">
              <a:spcBef>
                <a:spcPts val="5700"/>
              </a:spcBef>
              <a:defRPr b="1" sz="8000" u="sng">
                <a:solidFill>
                  <a:srgbClr val="FFFB00"/>
                </a:solidFill>
                <a:effectLst/>
                <a:latin typeface="Times Roman"/>
                <a:ea typeface="Times Roman"/>
                <a:cs typeface="Times Roman"/>
                <a:sym typeface="Times Roman"/>
              </a:defRPr>
            </a:pPr>
            <a:r>
              <a:t>• All things hold together</a:t>
            </a:r>
          </a:p>
          <a:p>
            <a:pPr algn="l">
              <a:spcBef>
                <a:spcPts val="5700"/>
              </a:spcBef>
              <a:defRPr b="1" sz="8000" u="sng">
                <a:solidFill>
                  <a:srgbClr val="FFFB00"/>
                </a:solidFill>
                <a:effectLst/>
                <a:latin typeface="Times Roman"/>
                <a:ea typeface="Times Roman"/>
                <a:cs typeface="Times Roman"/>
                <a:sym typeface="Times Roman"/>
              </a:defRPr>
            </a:pPr>
            <a:r>
              <a:t>• Righteousness through faith</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 2 Thessalonians 1:12…"/>
          <p:cNvSpPr txBox="1"/>
          <p:nvPr>
            <p:ph type="ctrTitle"/>
          </p:nvPr>
        </p:nvSpPr>
        <p:spPr>
          <a:xfrm>
            <a:off x="3175000" y="1077142"/>
            <a:ext cx="19050000" cy="11743946"/>
          </a:xfrm>
          <a:prstGeom prst="rect">
            <a:avLst/>
          </a:prstGeom>
        </p:spPr>
        <p:txBody>
          <a:bodyPr anchor="t"/>
          <a:lstStyle/>
          <a:p>
            <a:pPr algn="l">
              <a:spcBef>
                <a:spcPts val="5700"/>
              </a:spcBef>
              <a:defRPr b="1" sz="6000" u="sng">
                <a:solidFill>
                  <a:srgbClr val="FFFFFF"/>
                </a:solidFill>
                <a:effectLst/>
                <a:latin typeface="Times Roman"/>
                <a:ea typeface="Times Roman"/>
                <a:cs typeface="Times Roman"/>
                <a:sym typeface="Times Roman"/>
              </a:defRPr>
            </a:pPr>
            <a:r>
              <a:t>• 2 Thessalonians 1:12</a:t>
            </a:r>
          </a:p>
          <a:p>
            <a:pPr algn="l">
              <a:spcBef>
                <a:spcPts val="5700"/>
              </a:spcBef>
              <a:defRPr sz="6000">
                <a:solidFill>
                  <a:srgbClr val="FFFFFF"/>
                </a:solidFill>
                <a:effectLst/>
                <a:latin typeface="Times Roman"/>
                <a:ea typeface="Times Roman"/>
                <a:cs typeface="Times Roman"/>
                <a:sym typeface="Times Roman"/>
              </a:defRPr>
            </a:pPr>
            <a:r>
              <a:t>12 so that the </a:t>
            </a:r>
            <a:r>
              <a:rPr b="1" u="sng">
                <a:solidFill>
                  <a:srgbClr val="FFFB00"/>
                </a:solidFill>
              </a:rPr>
              <a:t>name of our Lord Jesus</a:t>
            </a:r>
            <a:r>
              <a:t> will be </a:t>
            </a:r>
            <a:r>
              <a:rPr b="1" u="sng">
                <a:solidFill>
                  <a:srgbClr val="FFFB00"/>
                </a:solidFill>
              </a:rPr>
              <a:t>glorified in you</a:t>
            </a:r>
            <a:r>
              <a:t>, and you in Him, according to the grace of our God and the Lord Jesus Christ.</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 Confidence and not shame.…"/>
          <p:cNvSpPr txBox="1"/>
          <p:nvPr>
            <p:ph type="ctrTitle"/>
          </p:nvPr>
        </p:nvSpPr>
        <p:spPr>
          <a:xfrm>
            <a:off x="3175000" y="1077142"/>
            <a:ext cx="19050000" cy="11743946"/>
          </a:xfrm>
          <a:prstGeom prst="rect">
            <a:avLst/>
          </a:prstGeom>
        </p:spPr>
        <p:txBody>
          <a:bodyPr anchor="t"/>
          <a:lstStyle/>
          <a:p>
            <a:pPr algn="l">
              <a:spcBef>
                <a:spcPts val="5700"/>
              </a:spcBef>
              <a:defRPr b="1" sz="8000" u="sng">
                <a:solidFill>
                  <a:srgbClr val="FFFB00"/>
                </a:solidFill>
                <a:effectLst/>
                <a:latin typeface="Times Roman"/>
                <a:ea typeface="Times Roman"/>
                <a:cs typeface="Times Roman"/>
                <a:sym typeface="Times Roman"/>
              </a:defRPr>
            </a:pPr>
            <a:r>
              <a:t>• Confidence and not shame.</a:t>
            </a:r>
          </a:p>
          <a:p>
            <a:pPr algn="l">
              <a:spcBef>
                <a:spcPts val="5700"/>
              </a:spcBef>
              <a:defRPr b="1" sz="8000" u="sng">
                <a:solidFill>
                  <a:srgbClr val="FFFB00"/>
                </a:solidFill>
                <a:effectLst/>
                <a:latin typeface="Times Roman"/>
                <a:ea typeface="Times Roman"/>
                <a:cs typeface="Times Roman"/>
                <a:sym typeface="Times Roman"/>
              </a:defRPr>
            </a:pPr>
            <a:r>
              <a:t>• All things hold together</a:t>
            </a:r>
          </a:p>
          <a:p>
            <a:pPr algn="l">
              <a:spcBef>
                <a:spcPts val="5700"/>
              </a:spcBef>
              <a:defRPr b="1" sz="8000" u="sng">
                <a:solidFill>
                  <a:srgbClr val="FFFB00"/>
                </a:solidFill>
                <a:effectLst/>
                <a:latin typeface="Times Roman"/>
                <a:ea typeface="Times Roman"/>
                <a:cs typeface="Times Roman"/>
                <a:sym typeface="Times Roman"/>
              </a:defRPr>
            </a:pPr>
            <a:r>
              <a:t>• Righteousness through faith</a:t>
            </a:r>
          </a:p>
          <a:p>
            <a:pPr algn="l">
              <a:spcBef>
                <a:spcPts val="5700"/>
              </a:spcBef>
              <a:defRPr b="1" sz="8000" u="sng">
                <a:solidFill>
                  <a:srgbClr val="FFFB00"/>
                </a:solidFill>
                <a:effectLst/>
                <a:latin typeface="Times Roman"/>
                <a:ea typeface="Times Roman"/>
                <a:cs typeface="Times Roman"/>
                <a:sym typeface="Times Roman"/>
              </a:defRPr>
            </a:pPr>
            <a:r>
              <a:t>• The name of our Lord Jesus glorified in you, and you in Him.</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 2 Corinthians 13:4…"/>
          <p:cNvSpPr txBox="1"/>
          <p:nvPr>
            <p:ph type="ctrTitle"/>
          </p:nvPr>
        </p:nvSpPr>
        <p:spPr>
          <a:xfrm>
            <a:off x="3175000" y="1077142"/>
            <a:ext cx="19050000" cy="11743946"/>
          </a:xfrm>
          <a:prstGeom prst="rect">
            <a:avLst/>
          </a:prstGeom>
        </p:spPr>
        <p:txBody>
          <a:bodyPr anchor="t"/>
          <a:lstStyle/>
          <a:p>
            <a:pPr algn="l">
              <a:spcBef>
                <a:spcPts val="5700"/>
              </a:spcBef>
              <a:defRPr b="1" sz="6000" u="sng">
                <a:solidFill>
                  <a:srgbClr val="FFFFFF"/>
                </a:solidFill>
                <a:effectLst/>
                <a:latin typeface="Times Roman"/>
                <a:ea typeface="Times Roman"/>
                <a:cs typeface="Times Roman"/>
                <a:sym typeface="Times Roman"/>
              </a:defRPr>
            </a:pPr>
            <a:r>
              <a:t>• 2 Corinthians 13:4</a:t>
            </a:r>
          </a:p>
          <a:p>
            <a:pPr algn="l">
              <a:spcBef>
                <a:spcPts val="5700"/>
              </a:spcBef>
              <a:defRPr sz="6000">
                <a:solidFill>
                  <a:srgbClr val="FFFFFF"/>
                </a:solidFill>
                <a:effectLst/>
                <a:latin typeface="Times Roman"/>
                <a:ea typeface="Times Roman"/>
                <a:cs typeface="Times Roman"/>
                <a:sym typeface="Times Roman"/>
              </a:defRPr>
            </a:pPr>
            <a:r>
              <a:t>4 For indeed He was crucified because of weakness, yet He lives because of the power of God.  For we also are weak in Him, yet </a:t>
            </a:r>
            <a:r>
              <a:rPr b="1" u="sng">
                <a:solidFill>
                  <a:srgbClr val="FFFB00"/>
                </a:solidFill>
              </a:rPr>
              <a:t>we will live with Him because of the power of God directed toward you.</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 Confidence and not shame.…"/>
          <p:cNvSpPr txBox="1"/>
          <p:nvPr>
            <p:ph type="ctrTitle"/>
          </p:nvPr>
        </p:nvSpPr>
        <p:spPr>
          <a:xfrm>
            <a:off x="3175000" y="1077142"/>
            <a:ext cx="19050000" cy="11743946"/>
          </a:xfrm>
          <a:prstGeom prst="rect">
            <a:avLst/>
          </a:prstGeom>
        </p:spPr>
        <p:txBody>
          <a:bodyPr anchor="t"/>
          <a:lstStyle/>
          <a:p>
            <a:pPr algn="l">
              <a:spcBef>
                <a:spcPts val="5700"/>
              </a:spcBef>
              <a:defRPr b="1" sz="8000" u="sng">
                <a:solidFill>
                  <a:srgbClr val="FFFB00"/>
                </a:solidFill>
                <a:effectLst/>
                <a:latin typeface="Times Roman"/>
                <a:ea typeface="Times Roman"/>
                <a:cs typeface="Times Roman"/>
                <a:sym typeface="Times Roman"/>
              </a:defRPr>
            </a:pPr>
            <a:r>
              <a:t>• Confidence and not shame.</a:t>
            </a:r>
          </a:p>
          <a:p>
            <a:pPr algn="l">
              <a:spcBef>
                <a:spcPts val="5700"/>
              </a:spcBef>
              <a:defRPr b="1" sz="8000" u="sng">
                <a:solidFill>
                  <a:srgbClr val="FFFB00"/>
                </a:solidFill>
                <a:effectLst/>
                <a:latin typeface="Times Roman"/>
                <a:ea typeface="Times Roman"/>
                <a:cs typeface="Times Roman"/>
                <a:sym typeface="Times Roman"/>
              </a:defRPr>
            </a:pPr>
            <a:r>
              <a:t>• All things hold together</a:t>
            </a:r>
          </a:p>
          <a:p>
            <a:pPr algn="l">
              <a:spcBef>
                <a:spcPts val="5700"/>
              </a:spcBef>
              <a:defRPr b="1" sz="8000" u="sng">
                <a:solidFill>
                  <a:srgbClr val="FFFB00"/>
                </a:solidFill>
                <a:effectLst/>
                <a:latin typeface="Times Roman"/>
                <a:ea typeface="Times Roman"/>
                <a:cs typeface="Times Roman"/>
                <a:sym typeface="Times Roman"/>
              </a:defRPr>
            </a:pPr>
            <a:r>
              <a:t>• Righteousness through faith</a:t>
            </a:r>
          </a:p>
          <a:p>
            <a:pPr algn="l">
              <a:spcBef>
                <a:spcPts val="5700"/>
              </a:spcBef>
              <a:defRPr b="1" sz="8000" u="sng">
                <a:solidFill>
                  <a:srgbClr val="FFFB00"/>
                </a:solidFill>
                <a:effectLst/>
                <a:latin typeface="Times Roman"/>
                <a:ea typeface="Times Roman"/>
                <a:cs typeface="Times Roman"/>
                <a:sym typeface="Times Roman"/>
              </a:defRPr>
            </a:pPr>
            <a:r>
              <a:t>• The name of our Lord Jesus glorified in you, and you in Him.</a:t>
            </a:r>
          </a:p>
          <a:p>
            <a:pPr algn="l">
              <a:spcBef>
                <a:spcPts val="5700"/>
              </a:spcBef>
              <a:defRPr b="1" sz="8000" u="sng">
                <a:solidFill>
                  <a:srgbClr val="FFFB00"/>
                </a:solidFill>
                <a:effectLst/>
                <a:latin typeface="Times Roman"/>
                <a:ea typeface="Times Roman"/>
                <a:cs typeface="Times Roman"/>
                <a:sym typeface="Times Roman"/>
              </a:defRPr>
            </a:pPr>
            <a:r>
              <a:t>• We will live with Him!</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44" name="Image" descr="Image"/>
          <p:cNvPicPr>
            <a:picLocks noChangeAspect="1"/>
          </p:cNvPicPr>
          <p:nvPr/>
        </p:nvPicPr>
        <p:blipFill>
          <a:blip r:embed="rId2">
            <a:extLst/>
          </a:blip>
          <a:stretch>
            <a:fillRect/>
          </a:stretch>
        </p:blipFill>
        <p:spPr>
          <a:xfrm>
            <a:off x="2219649" y="1248552"/>
            <a:ext cx="19944702" cy="11218896"/>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 1 Corinthians 1:5…"/>
          <p:cNvSpPr txBox="1"/>
          <p:nvPr>
            <p:ph type="ctrTitle"/>
          </p:nvPr>
        </p:nvSpPr>
        <p:spPr>
          <a:xfrm>
            <a:off x="3175000" y="1077142"/>
            <a:ext cx="19050000" cy="11743946"/>
          </a:xfrm>
          <a:prstGeom prst="rect">
            <a:avLst/>
          </a:prstGeom>
        </p:spPr>
        <p:txBody>
          <a:bodyPr anchor="t"/>
          <a:lstStyle/>
          <a:p>
            <a:pPr algn="l" defTabSz="768095">
              <a:spcBef>
                <a:spcPts val="5400"/>
              </a:spcBef>
              <a:defRPr b="1" sz="5760" u="sng">
                <a:solidFill>
                  <a:srgbClr val="FFFFFF"/>
                </a:solidFill>
                <a:effectLst/>
                <a:latin typeface="Times Roman"/>
                <a:ea typeface="Times Roman"/>
                <a:cs typeface="Times Roman"/>
                <a:sym typeface="Times Roman"/>
              </a:defRPr>
            </a:pPr>
            <a:r>
              <a:t>• 1 Corinthians 1:5</a:t>
            </a:r>
          </a:p>
          <a:p>
            <a:pPr algn="l" defTabSz="768095">
              <a:spcBef>
                <a:spcPts val="5400"/>
              </a:spcBef>
              <a:defRPr sz="5760">
                <a:solidFill>
                  <a:srgbClr val="FFFFFF"/>
                </a:solidFill>
                <a:effectLst/>
                <a:latin typeface="Times Roman"/>
                <a:ea typeface="Times Roman"/>
                <a:cs typeface="Times Roman"/>
                <a:sym typeface="Times Roman"/>
              </a:defRPr>
            </a:pPr>
            <a:r>
              <a:t>5 that in everything you were </a:t>
            </a:r>
            <a:r>
              <a:rPr b="1" u="sng">
                <a:solidFill>
                  <a:srgbClr val="FFFB00"/>
                </a:solidFill>
              </a:rPr>
              <a:t>enriched in Him, in all speech and all knowledge</a:t>
            </a:r>
            <a:r>
              <a:t>,</a:t>
            </a:r>
          </a:p>
          <a:p>
            <a:pPr algn="l" defTabSz="768095">
              <a:spcBef>
                <a:spcPts val="5400"/>
              </a:spcBef>
              <a:defRPr b="1" sz="5760" u="sng">
                <a:solidFill>
                  <a:srgbClr val="FFFFFF"/>
                </a:solidFill>
                <a:effectLst/>
                <a:latin typeface="Times Roman"/>
                <a:ea typeface="Times Roman"/>
                <a:cs typeface="Times Roman"/>
                <a:sym typeface="Times Roman"/>
              </a:defRPr>
            </a:pPr>
            <a:r>
              <a:t>• 2 Corinthians 1:19, 20</a:t>
            </a:r>
          </a:p>
          <a:p>
            <a:pPr algn="l" defTabSz="768095">
              <a:spcBef>
                <a:spcPts val="5400"/>
              </a:spcBef>
              <a:defRPr sz="5760">
                <a:solidFill>
                  <a:srgbClr val="FFFFFF"/>
                </a:solidFill>
                <a:effectLst/>
                <a:latin typeface="Times Roman"/>
                <a:ea typeface="Times Roman"/>
                <a:cs typeface="Times Roman"/>
                <a:sym typeface="Times Roman"/>
              </a:defRPr>
            </a:pPr>
            <a:r>
              <a:t>19 For the Son of God, Christ Jesus, who was preached among you by us--by me and Silvanus and Timothy--was not yes and no, but is yes in Him.</a:t>
            </a:r>
          </a:p>
          <a:p>
            <a:pPr algn="l" defTabSz="768095">
              <a:spcBef>
                <a:spcPts val="5400"/>
              </a:spcBef>
              <a:defRPr sz="5760">
                <a:solidFill>
                  <a:srgbClr val="FFFFFF"/>
                </a:solidFill>
                <a:effectLst/>
                <a:latin typeface="Times Roman"/>
                <a:ea typeface="Times Roman"/>
                <a:cs typeface="Times Roman"/>
                <a:sym typeface="Times Roman"/>
              </a:defRPr>
            </a:pPr>
            <a:r>
              <a:t>20 For as many as are the promises of God, in Him they are yes; therefore also </a:t>
            </a:r>
            <a:r>
              <a:rPr b="1" u="sng">
                <a:solidFill>
                  <a:srgbClr val="FFFB00"/>
                </a:solidFill>
              </a:rPr>
              <a:t>through Him is our Amen</a:t>
            </a:r>
            <a:r>
              <a:t> to the glory of God through us.</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 Confidence and not shame.…"/>
          <p:cNvSpPr txBox="1"/>
          <p:nvPr>
            <p:ph type="ctrTitle"/>
          </p:nvPr>
        </p:nvSpPr>
        <p:spPr>
          <a:xfrm>
            <a:off x="3175000" y="1077142"/>
            <a:ext cx="19050000" cy="11743946"/>
          </a:xfrm>
          <a:prstGeom prst="rect">
            <a:avLst/>
          </a:prstGeom>
        </p:spPr>
        <p:txBody>
          <a:bodyPr anchor="t"/>
          <a:lstStyle/>
          <a:p>
            <a:pPr algn="l" defTabSz="768095">
              <a:spcBef>
                <a:spcPts val="5400"/>
              </a:spcBef>
              <a:defRPr b="1" sz="6719" u="sng">
                <a:solidFill>
                  <a:srgbClr val="FFFB00"/>
                </a:solidFill>
                <a:effectLst/>
                <a:latin typeface="Times Roman"/>
                <a:ea typeface="Times Roman"/>
                <a:cs typeface="Times Roman"/>
                <a:sym typeface="Times Roman"/>
              </a:defRPr>
            </a:pPr>
            <a:r>
              <a:t>• Confidence and not shame.</a:t>
            </a:r>
          </a:p>
          <a:p>
            <a:pPr algn="l" defTabSz="768095">
              <a:spcBef>
                <a:spcPts val="5400"/>
              </a:spcBef>
              <a:defRPr b="1" sz="6719" u="sng">
                <a:solidFill>
                  <a:srgbClr val="FFFB00"/>
                </a:solidFill>
                <a:effectLst/>
                <a:latin typeface="Times Roman"/>
                <a:ea typeface="Times Roman"/>
                <a:cs typeface="Times Roman"/>
                <a:sym typeface="Times Roman"/>
              </a:defRPr>
            </a:pPr>
            <a:r>
              <a:t>• All things hold together</a:t>
            </a:r>
          </a:p>
          <a:p>
            <a:pPr algn="l" defTabSz="768095">
              <a:spcBef>
                <a:spcPts val="5400"/>
              </a:spcBef>
              <a:defRPr b="1" sz="6719" u="sng">
                <a:solidFill>
                  <a:srgbClr val="FFFB00"/>
                </a:solidFill>
                <a:effectLst/>
                <a:latin typeface="Times Roman"/>
                <a:ea typeface="Times Roman"/>
                <a:cs typeface="Times Roman"/>
                <a:sym typeface="Times Roman"/>
              </a:defRPr>
            </a:pPr>
            <a:r>
              <a:t>• Righteousness through faith</a:t>
            </a:r>
          </a:p>
          <a:p>
            <a:pPr algn="l" defTabSz="768095">
              <a:spcBef>
                <a:spcPts val="5400"/>
              </a:spcBef>
              <a:defRPr b="1" sz="6719" u="sng">
                <a:solidFill>
                  <a:srgbClr val="FFFB00"/>
                </a:solidFill>
                <a:effectLst/>
                <a:latin typeface="Times Roman"/>
                <a:ea typeface="Times Roman"/>
                <a:cs typeface="Times Roman"/>
                <a:sym typeface="Times Roman"/>
              </a:defRPr>
            </a:pPr>
            <a:r>
              <a:t>• The name of our Lord Jesus glorified in you, and you in Him.</a:t>
            </a:r>
          </a:p>
          <a:p>
            <a:pPr algn="l" defTabSz="768095">
              <a:spcBef>
                <a:spcPts val="5400"/>
              </a:spcBef>
              <a:defRPr b="1" sz="6719" u="sng">
                <a:solidFill>
                  <a:srgbClr val="FFFB00"/>
                </a:solidFill>
                <a:effectLst/>
                <a:latin typeface="Times Roman"/>
                <a:ea typeface="Times Roman"/>
                <a:cs typeface="Times Roman"/>
                <a:sym typeface="Times Roman"/>
              </a:defRPr>
            </a:pPr>
            <a:r>
              <a:t>• We will live with Him!</a:t>
            </a:r>
          </a:p>
          <a:p>
            <a:pPr algn="l" defTabSz="768095">
              <a:spcBef>
                <a:spcPts val="5400"/>
              </a:spcBef>
              <a:defRPr b="1" sz="6719" u="sng">
                <a:solidFill>
                  <a:srgbClr val="FFFB00"/>
                </a:solidFill>
                <a:effectLst/>
                <a:latin typeface="Times Roman"/>
                <a:ea typeface="Times Roman"/>
                <a:cs typeface="Times Roman"/>
                <a:sym typeface="Times Roman"/>
              </a:defRPr>
            </a:pPr>
            <a:r>
              <a:t>• Enriched in Him, in all speech and through Him is our Amen</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 Romans 8:1, 2, 39…"/>
          <p:cNvSpPr txBox="1"/>
          <p:nvPr>
            <p:ph type="ctrTitle"/>
          </p:nvPr>
        </p:nvSpPr>
        <p:spPr>
          <a:xfrm>
            <a:off x="3175000" y="1077142"/>
            <a:ext cx="19050000" cy="11743946"/>
          </a:xfrm>
          <a:prstGeom prst="rect">
            <a:avLst/>
          </a:prstGeom>
        </p:spPr>
        <p:txBody>
          <a:bodyPr anchor="t"/>
          <a:lstStyle/>
          <a:p>
            <a:pPr algn="l">
              <a:spcBef>
                <a:spcPts val="5700"/>
              </a:spcBef>
              <a:defRPr b="1" sz="6000" u="sng">
                <a:solidFill>
                  <a:srgbClr val="FFFFFF"/>
                </a:solidFill>
                <a:effectLst/>
                <a:latin typeface="Times Roman"/>
                <a:ea typeface="Times Roman"/>
                <a:cs typeface="Times Roman"/>
                <a:sym typeface="Times Roman"/>
              </a:defRPr>
            </a:pPr>
            <a:r>
              <a:t>• Romans 8:1, 2, 39</a:t>
            </a:r>
          </a:p>
          <a:p>
            <a:pPr algn="l">
              <a:spcBef>
                <a:spcPts val="5700"/>
              </a:spcBef>
              <a:defRPr sz="6000">
                <a:solidFill>
                  <a:srgbClr val="FFFFFF"/>
                </a:solidFill>
                <a:effectLst/>
                <a:latin typeface="Times Roman"/>
                <a:ea typeface="Times Roman"/>
                <a:cs typeface="Times Roman"/>
                <a:sym typeface="Times Roman"/>
              </a:defRPr>
            </a:pPr>
            <a:r>
              <a:t>1 Therefore there is now </a:t>
            </a:r>
            <a:r>
              <a:rPr b="1" u="sng">
                <a:solidFill>
                  <a:srgbClr val="FFFB00"/>
                </a:solidFill>
              </a:rPr>
              <a:t>no condemnation</a:t>
            </a:r>
            <a:r>
              <a:t> for those who are in Christ Jesus.</a:t>
            </a:r>
          </a:p>
          <a:p>
            <a:pPr algn="l">
              <a:spcBef>
                <a:spcPts val="5700"/>
              </a:spcBef>
              <a:defRPr sz="6000">
                <a:solidFill>
                  <a:srgbClr val="FFFFFF"/>
                </a:solidFill>
                <a:effectLst/>
                <a:latin typeface="Times Roman"/>
                <a:ea typeface="Times Roman"/>
                <a:cs typeface="Times Roman"/>
                <a:sym typeface="Times Roman"/>
              </a:defRPr>
            </a:pPr>
            <a:r>
              <a:t>2 For the law of the Spirit of life in Christ Jesus has set you free from the law of sin and of death.</a:t>
            </a:r>
          </a:p>
          <a:p>
            <a:pPr algn="l">
              <a:spcBef>
                <a:spcPts val="5700"/>
              </a:spcBef>
              <a:defRPr sz="6000">
                <a:solidFill>
                  <a:srgbClr val="FFFFFF"/>
                </a:solidFill>
                <a:effectLst/>
                <a:latin typeface="Times Roman"/>
                <a:ea typeface="Times Roman"/>
                <a:cs typeface="Times Roman"/>
                <a:sym typeface="Times Roman"/>
              </a:defRPr>
            </a:pPr>
            <a:r>
              <a:t>39 nor height, nor depth, nor any other created thing, will be able to separate us from </a:t>
            </a:r>
            <a:r>
              <a:rPr b="1" u="sng">
                <a:solidFill>
                  <a:srgbClr val="FFFB00"/>
                </a:solidFill>
              </a:rPr>
              <a:t>the love of God, which is in Christ Jesus our Lord.</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 Confidence and not shame.…"/>
          <p:cNvSpPr txBox="1"/>
          <p:nvPr>
            <p:ph type="ctrTitle"/>
          </p:nvPr>
        </p:nvSpPr>
        <p:spPr>
          <a:xfrm>
            <a:off x="3175000" y="1077142"/>
            <a:ext cx="19050000" cy="11743946"/>
          </a:xfrm>
          <a:prstGeom prst="rect">
            <a:avLst/>
          </a:prstGeom>
        </p:spPr>
        <p:txBody>
          <a:bodyPr anchor="t"/>
          <a:lstStyle/>
          <a:p>
            <a:pPr algn="l" defTabSz="656081">
              <a:spcBef>
                <a:spcPts val="4600"/>
              </a:spcBef>
              <a:defRPr b="1" sz="5740" u="sng">
                <a:solidFill>
                  <a:srgbClr val="FFFB00"/>
                </a:solidFill>
                <a:effectLst/>
                <a:latin typeface="Times Roman"/>
                <a:ea typeface="Times Roman"/>
                <a:cs typeface="Times Roman"/>
                <a:sym typeface="Times Roman"/>
              </a:defRPr>
            </a:pPr>
            <a:r>
              <a:t>• Confidence and not shame.</a:t>
            </a:r>
          </a:p>
          <a:p>
            <a:pPr algn="l" defTabSz="656081">
              <a:spcBef>
                <a:spcPts val="4600"/>
              </a:spcBef>
              <a:defRPr b="1" sz="5740" u="sng">
                <a:solidFill>
                  <a:srgbClr val="FFFB00"/>
                </a:solidFill>
                <a:effectLst/>
                <a:latin typeface="Times Roman"/>
                <a:ea typeface="Times Roman"/>
                <a:cs typeface="Times Roman"/>
                <a:sym typeface="Times Roman"/>
              </a:defRPr>
            </a:pPr>
            <a:r>
              <a:t>• All things hold together</a:t>
            </a:r>
          </a:p>
          <a:p>
            <a:pPr algn="l" defTabSz="656081">
              <a:spcBef>
                <a:spcPts val="4600"/>
              </a:spcBef>
              <a:defRPr b="1" sz="5740" u="sng">
                <a:solidFill>
                  <a:srgbClr val="FFFB00"/>
                </a:solidFill>
                <a:effectLst/>
                <a:latin typeface="Times Roman"/>
                <a:ea typeface="Times Roman"/>
                <a:cs typeface="Times Roman"/>
                <a:sym typeface="Times Roman"/>
              </a:defRPr>
            </a:pPr>
            <a:r>
              <a:t>• Righteousness through faith</a:t>
            </a:r>
          </a:p>
          <a:p>
            <a:pPr algn="l" defTabSz="656081">
              <a:spcBef>
                <a:spcPts val="4600"/>
              </a:spcBef>
              <a:defRPr b="1" sz="5740" u="sng">
                <a:solidFill>
                  <a:srgbClr val="FFFB00"/>
                </a:solidFill>
                <a:effectLst/>
                <a:latin typeface="Times Roman"/>
                <a:ea typeface="Times Roman"/>
                <a:cs typeface="Times Roman"/>
                <a:sym typeface="Times Roman"/>
              </a:defRPr>
            </a:pPr>
            <a:r>
              <a:t>• The name of our Lord Jesus glorified in you, and you in Him.</a:t>
            </a:r>
          </a:p>
          <a:p>
            <a:pPr algn="l" defTabSz="656081">
              <a:spcBef>
                <a:spcPts val="4600"/>
              </a:spcBef>
              <a:defRPr b="1" sz="5740" u="sng">
                <a:solidFill>
                  <a:srgbClr val="FFFB00"/>
                </a:solidFill>
                <a:effectLst/>
                <a:latin typeface="Times Roman"/>
                <a:ea typeface="Times Roman"/>
                <a:cs typeface="Times Roman"/>
                <a:sym typeface="Times Roman"/>
              </a:defRPr>
            </a:pPr>
            <a:r>
              <a:t>• We will live with Him!</a:t>
            </a:r>
          </a:p>
          <a:p>
            <a:pPr algn="l" defTabSz="656081">
              <a:spcBef>
                <a:spcPts val="4600"/>
              </a:spcBef>
              <a:defRPr b="1" sz="5740" u="sng">
                <a:solidFill>
                  <a:srgbClr val="FFFB00"/>
                </a:solidFill>
                <a:effectLst/>
                <a:latin typeface="Times Roman"/>
                <a:ea typeface="Times Roman"/>
                <a:cs typeface="Times Roman"/>
                <a:sym typeface="Times Roman"/>
              </a:defRPr>
            </a:pPr>
            <a:r>
              <a:t>• Enriched in Him, in all speech and through Him is our Amen</a:t>
            </a:r>
          </a:p>
          <a:p>
            <a:pPr algn="l" defTabSz="656081">
              <a:spcBef>
                <a:spcPts val="4600"/>
              </a:spcBef>
              <a:defRPr b="1" sz="5740" u="sng">
                <a:solidFill>
                  <a:srgbClr val="FFFB00"/>
                </a:solidFill>
                <a:effectLst/>
                <a:latin typeface="Times Roman"/>
                <a:ea typeface="Times Roman"/>
                <a:cs typeface="Times Roman"/>
                <a:sym typeface="Times Roman"/>
              </a:defRPr>
            </a:pPr>
            <a:r>
              <a:t>• No condemnation &amp; the love of God!</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 2 Timothy 2:1, 10…"/>
          <p:cNvSpPr txBox="1"/>
          <p:nvPr>
            <p:ph type="ctrTitle"/>
          </p:nvPr>
        </p:nvSpPr>
        <p:spPr>
          <a:xfrm>
            <a:off x="3175000" y="1077142"/>
            <a:ext cx="19050000" cy="11743946"/>
          </a:xfrm>
          <a:prstGeom prst="rect">
            <a:avLst/>
          </a:prstGeom>
        </p:spPr>
        <p:txBody>
          <a:bodyPr anchor="t"/>
          <a:lstStyle/>
          <a:p>
            <a:pPr algn="l">
              <a:spcBef>
                <a:spcPts val="5700"/>
              </a:spcBef>
              <a:defRPr b="1" sz="6000" u="sng">
                <a:solidFill>
                  <a:srgbClr val="FFFFFF"/>
                </a:solidFill>
                <a:effectLst/>
                <a:latin typeface="Times Roman"/>
                <a:ea typeface="Times Roman"/>
                <a:cs typeface="Times Roman"/>
                <a:sym typeface="Times Roman"/>
              </a:defRPr>
            </a:pPr>
            <a:r>
              <a:t>• 2 Timothy 2:1, 10</a:t>
            </a:r>
          </a:p>
          <a:p>
            <a:pPr algn="l">
              <a:spcBef>
                <a:spcPts val="5700"/>
              </a:spcBef>
              <a:defRPr sz="6000">
                <a:solidFill>
                  <a:srgbClr val="FFFFFF"/>
                </a:solidFill>
                <a:effectLst/>
                <a:latin typeface="Times Roman"/>
                <a:ea typeface="Times Roman"/>
                <a:cs typeface="Times Roman"/>
                <a:sym typeface="Times Roman"/>
              </a:defRPr>
            </a:pPr>
            <a:r>
              <a:t>1 You therefore, my son, be </a:t>
            </a:r>
            <a:r>
              <a:rPr b="1" u="sng">
                <a:solidFill>
                  <a:srgbClr val="FFFB00"/>
                </a:solidFill>
              </a:rPr>
              <a:t>strong in the grace that is in Christ Jesus. </a:t>
            </a:r>
            <a:endParaRPr b="1" u="sng">
              <a:solidFill>
                <a:srgbClr val="FFFB00"/>
              </a:solidFill>
            </a:endParaRPr>
          </a:p>
          <a:p>
            <a:pPr algn="l">
              <a:spcBef>
                <a:spcPts val="5700"/>
              </a:spcBef>
              <a:defRPr sz="6000">
                <a:solidFill>
                  <a:srgbClr val="FFFFFF"/>
                </a:solidFill>
                <a:effectLst/>
                <a:latin typeface="Times Roman"/>
                <a:ea typeface="Times Roman"/>
                <a:cs typeface="Times Roman"/>
                <a:sym typeface="Times Roman"/>
              </a:defRPr>
            </a:pPr>
            <a:r>
              <a:t>10 For this reason I endure all things for the sake of those who are chosen, so that they also may obtain </a:t>
            </a:r>
            <a:r>
              <a:rPr b="1" u="sng">
                <a:solidFill>
                  <a:srgbClr val="FFFB00"/>
                </a:solidFill>
              </a:rPr>
              <a:t>the salvation which is in Christ Jesus and with it eternal glory.</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 Confidence and not shame.…"/>
          <p:cNvSpPr txBox="1"/>
          <p:nvPr>
            <p:ph type="ctrTitle"/>
          </p:nvPr>
        </p:nvSpPr>
        <p:spPr>
          <a:xfrm>
            <a:off x="3175000" y="1077142"/>
            <a:ext cx="19050000" cy="11743946"/>
          </a:xfrm>
          <a:prstGeom prst="rect">
            <a:avLst/>
          </a:prstGeom>
        </p:spPr>
        <p:txBody>
          <a:bodyPr anchor="t"/>
          <a:lstStyle/>
          <a:p>
            <a:pPr algn="l" defTabSz="600075">
              <a:spcBef>
                <a:spcPts val="4200"/>
              </a:spcBef>
              <a:defRPr b="1" sz="5250" u="sng">
                <a:solidFill>
                  <a:srgbClr val="FFFB00"/>
                </a:solidFill>
                <a:effectLst/>
                <a:latin typeface="Times Roman"/>
                <a:ea typeface="Times Roman"/>
                <a:cs typeface="Times Roman"/>
                <a:sym typeface="Times Roman"/>
              </a:defRPr>
            </a:pPr>
            <a:r>
              <a:t>• Confidence and not shame.</a:t>
            </a:r>
          </a:p>
          <a:p>
            <a:pPr algn="l" defTabSz="600075">
              <a:spcBef>
                <a:spcPts val="4200"/>
              </a:spcBef>
              <a:defRPr b="1" sz="5250" u="sng">
                <a:solidFill>
                  <a:srgbClr val="FFFB00"/>
                </a:solidFill>
                <a:effectLst/>
                <a:latin typeface="Times Roman"/>
                <a:ea typeface="Times Roman"/>
                <a:cs typeface="Times Roman"/>
                <a:sym typeface="Times Roman"/>
              </a:defRPr>
            </a:pPr>
            <a:r>
              <a:t>• All things hold together</a:t>
            </a:r>
          </a:p>
          <a:p>
            <a:pPr algn="l" defTabSz="600075">
              <a:spcBef>
                <a:spcPts val="4200"/>
              </a:spcBef>
              <a:defRPr b="1" sz="5250" u="sng">
                <a:solidFill>
                  <a:srgbClr val="FFFB00"/>
                </a:solidFill>
                <a:effectLst/>
                <a:latin typeface="Times Roman"/>
                <a:ea typeface="Times Roman"/>
                <a:cs typeface="Times Roman"/>
                <a:sym typeface="Times Roman"/>
              </a:defRPr>
            </a:pPr>
            <a:r>
              <a:t>• Righteousness through faith</a:t>
            </a:r>
          </a:p>
          <a:p>
            <a:pPr algn="l" defTabSz="600075">
              <a:spcBef>
                <a:spcPts val="4200"/>
              </a:spcBef>
              <a:defRPr b="1" sz="5250" u="sng">
                <a:solidFill>
                  <a:srgbClr val="FFFB00"/>
                </a:solidFill>
                <a:effectLst/>
                <a:latin typeface="Times Roman"/>
                <a:ea typeface="Times Roman"/>
                <a:cs typeface="Times Roman"/>
                <a:sym typeface="Times Roman"/>
              </a:defRPr>
            </a:pPr>
            <a:r>
              <a:t>• The name of our Lord Jesus glorified in you, and you in Him.</a:t>
            </a:r>
          </a:p>
          <a:p>
            <a:pPr algn="l" defTabSz="600075">
              <a:spcBef>
                <a:spcPts val="4200"/>
              </a:spcBef>
              <a:defRPr b="1" sz="5250" u="sng">
                <a:solidFill>
                  <a:srgbClr val="FFFB00"/>
                </a:solidFill>
                <a:effectLst/>
                <a:latin typeface="Times Roman"/>
                <a:ea typeface="Times Roman"/>
                <a:cs typeface="Times Roman"/>
                <a:sym typeface="Times Roman"/>
              </a:defRPr>
            </a:pPr>
            <a:r>
              <a:t>• We will live with Him!</a:t>
            </a:r>
          </a:p>
          <a:p>
            <a:pPr algn="l" defTabSz="600075">
              <a:spcBef>
                <a:spcPts val="4200"/>
              </a:spcBef>
              <a:defRPr b="1" sz="5250" u="sng">
                <a:solidFill>
                  <a:srgbClr val="FFFB00"/>
                </a:solidFill>
                <a:effectLst/>
                <a:latin typeface="Times Roman"/>
                <a:ea typeface="Times Roman"/>
                <a:cs typeface="Times Roman"/>
                <a:sym typeface="Times Roman"/>
              </a:defRPr>
            </a:pPr>
            <a:r>
              <a:t>• Enriched in Him, in all speech and through Him is our Amen</a:t>
            </a:r>
          </a:p>
          <a:p>
            <a:pPr algn="l" defTabSz="600075">
              <a:spcBef>
                <a:spcPts val="4200"/>
              </a:spcBef>
              <a:defRPr b="1" sz="5250" u="sng">
                <a:solidFill>
                  <a:srgbClr val="FFFB00"/>
                </a:solidFill>
                <a:effectLst/>
                <a:latin typeface="Times Roman"/>
                <a:ea typeface="Times Roman"/>
                <a:cs typeface="Times Roman"/>
                <a:sym typeface="Times Roman"/>
              </a:defRPr>
            </a:pPr>
            <a:r>
              <a:t>• No condemnation &amp; the love of God!</a:t>
            </a:r>
          </a:p>
          <a:p>
            <a:pPr algn="l" defTabSz="600075">
              <a:spcBef>
                <a:spcPts val="4200"/>
              </a:spcBef>
              <a:defRPr b="1" sz="5250" u="sng">
                <a:solidFill>
                  <a:srgbClr val="FFFB00"/>
                </a:solidFill>
                <a:effectLst/>
                <a:latin typeface="Times Roman"/>
                <a:ea typeface="Times Roman"/>
                <a:cs typeface="Times Roman"/>
                <a:sym typeface="Times Roman"/>
              </a:defRPr>
            </a:pPr>
            <a:r>
              <a:t>• Strength in the grace in Hime and</a:t>
            </a:r>
          </a:p>
          <a:p>
            <a:pPr algn="l" defTabSz="600075">
              <a:spcBef>
                <a:spcPts val="4200"/>
              </a:spcBef>
              <a:defRPr b="1" sz="5250" u="sng">
                <a:solidFill>
                  <a:srgbClr val="FFFB00"/>
                </a:solidFill>
                <a:effectLst/>
                <a:latin typeface="Times Roman"/>
                <a:ea typeface="Times Roman"/>
                <a:cs typeface="Times Roman"/>
                <a:sym typeface="Times Roman"/>
              </a:defRPr>
            </a:pPr>
            <a:r>
              <a:t>• Salvation which is in Christ Jesus and with it eternal glory!</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 Colossians 2:6, 7; 9-11…"/>
          <p:cNvSpPr txBox="1"/>
          <p:nvPr>
            <p:ph type="ctrTitle"/>
          </p:nvPr>
        </p:nvSpPr>
        <p:spPr>
          <a:xfrm>
            <a:off x="3175000" y="1077142"/>
            <a:ext cx="19050000" cy="11743946"/>
          </a:xfrm>
          <a:prstGeom prst="rect">
            <a:avLst/>
          </a:prstGeom>
        </p:spPr>
        <p:txBody>
          <a:bodyPr anchor="t"/>
          <a:lstStyle/>
          <a:p>
            <a:pPr algn="l" defTabSz="680085">
              <a:spcBef>
                <a:spcPts val="4800"/>
              </a:spcBef>
              <a:defRPr b="1" sz="5100" u="sng">
                <a:solidFill>
                  <a:srgbClr val="FFFFFF"/>
                </a:solidFill>
                <a:effectLst/>
                <a:latin typeface="Times Roman"/>
                <a:ea typeface="Times Roman"/>
                <a:cs typeface="Times Roman"/>
                <a:sym typeface="Times Roman"/>
              </a:defRPr>
            </a:pPr>
            <a:r>
              <a:t>• Colossians 2:6, 7; 9-11</a:t>
            </a:r>
          </a:p>
          <a:p>
            <a:pPr algn="l" defTabSz="680085">
              <a:spcBef>
                <a:spcPts val="4800"/>
              </a:spcBef>
              <a:defRPr sz="5100">
                <a:solidFill>
                  <a:srgbClr val="FFFFFF"/>
                </a:solidFill>
                <a:effectLst/>
                <a:latin typeface="Times Roman"/>
                <a:ea typeface="Times Roman"/>
                <a:cs typeface="Times Roman"/>
                <a:sym typeface="Times Roman"/>
              </a:defRPr>
            </a:pPr>
            <a:r>
              <a:t>6 Therefore as you have received Christ Jesus the Lord, so walk in Him,</a:t>
            </a:r>
          </a:p>
          <a:p>
            <a:pPr algn="l" defTabSz="680085">
              <a:spcBef>
                <a:spcPts val="4800"/>
              </a:spcBef>
              <a:defRPr sz="5100">
                <a:solidFill>
                  <a:srgbClr val="FFFFFF"/>
                </a:solidFill>
                <a:effectLst/>
                <a:latin typeface="Times Roman"/>
                <a:ea typeface="Times Roman"/>
                <a:cs typeface="Times Roman"/>
                <a:sym typeface="Times Roman"/>
              </a:defRPr>
            </a:pPr>
            <a:r>
              <a:t>7 having been firmly rooted and now being </a:t>
            </a:r>
            <a:r>
              <a:rPr b="1" u="sng">
                <a:solidFill>
                  <a:srgbClr val="FFFB00"/>
                </a:solidFill>
              </a:rPr>
              <a:t>built up in Him</a:t>
            </a:r>
            <a:r>
              <a:t> and established in your faith, just as you were instructed, and overflowing with gratitude.</a:t>
            </a:r>
          </a:p>
          <a:p>
            <a:pPr algn="l" defTabSz="680085">
              <a:spcBef>
                <a:spcPts val="4800"/>
              </a:spcBef>
              <a:defRPr sz="5100">
                <a:solidFill>
                  <a:srgbClr val="FFFFFF"/>
                </a:solidFill>
                <a:effectLst/>
                <a:latin typeface="Times Roman"/>
                <a:ea typeface="Times Roman"/>
                <a:cs typeface="Times Roman"/>
                <a:sym typeface="Times Roman"/>
              </a:defRPr>
            </a:pPr>
            <a:r>
              <a:t>9 For in Him all the fullness of Deity dwells in bodily form,</a:t>
            </a:r>
          </a:p>
          <a:p>
            <a:pPr algn="l" defTabSz="680085">
              <a:spcBef>
                <a:spcPts val="4800"/>
              </a:spcBef>
              <a:defRPr sz="5100">
                <a:solidFill>
                  <a:srgbClr val="FFFFFF"/>
                </a:solidFill>
                <a:effectLst/>
                <a:latin typeface="Times Roman"/>
                <a:ea typeface="Times Roman"/>
                <a:cs typeface="Times Roman"/>
                <a:sym typeface="Times Roman"/>
              </a:defRPr>
            </a:pPr>
            <a:r>
              <a:t>10 and in Him you have been made complete, and </a:t>
            </a:r>
            <a:r>
              <a:rPr b="1" u="sng">
                <a:solidFill>
                  <a:srgbClr val="FFFB00"/>
                </a:solidFill>
              </a:rPr>
              <a:t>He is the head over all rule and authority;</a:t>
            </a:r>
          </a:p>
          <a:p>
            <a:pPr algn="l" defTabSz="680085">
              <a:spcBef>
                <a:spcPts val="4800"/>
              </a:spcBef>
              <a:defRPr sz="5100">
                <a:solidFill>
                  <a:srgbClr val="FFFFFF"/>
                </a:solidFill>
                <a:effectLst/>
                <a:latin typeface="Times Roman"/>
                <a:ea typeface="Times Roman"/>
                <a:cs typeface="Times Roman"/>
                <a:sym typeface="Times Roman"/>
              </a:defRPr>
            </a:pPr>
            <a:r>
              <a:t>11 and </a:t>
            </a:r>
            <a:r>
              <a:rPr b="1" u="sng">
                <a:solidFill>
                  <a:srgbClr val="FFFB00"/>
                </a:solidFill>
              </a:rPr>
              <a:t>in Him you were also circumcised with a circumcision made without hands</a:t>
            </a:r>
            <a:r>
              <a:t>, in the removal of the body of the flesh by the circumcision of Christ;</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 Confidence and not shame.…"/>
          <p:cNvSpPr txBox="1"/>
          <p:nvPr>
            <p:ph type="ctrTitle"/>
          </p:nvPr>
        </p:nvSpPr>
        <p:spPr>
          <a:xfrm>
            <a:off x="3175000" y="1077142"/>
            <a:ext cx="19050000" cy="11743946"/>
          </a:xfrm>
          <a:prstGeom prst="rect">
            <a:avLst/>
          </a:prstGeom>
        </p:spPr>
        <p:txBody>
          <a:bodyPr anchor="t"/>
          <a:lstStyle/>
          <a:p>
            <a:pPr algn="l" defTabSz="448055">
              <a:spcBef>
                <a:spcPts val="3100"/>
              </a:spcBef>
              <a:defRPr b="1" sz="3920" u="sng">
                <a:solidFill>
                  <a:srgbClr val="FFFB00"/>
                </a:solidFill>
                <a:effectLst/>
                <a:latin typeface="Times Roman"/>
                <a:ea typeface="Times Roman"/>
                <a:cs typeface="Times Roman"/>
                <a:sym typeface="Times Roman"/>
              </a:defRPr>
            </a:pPr>
            <a:r>
              <a:t>• Confidence and not shame.</a:t>
            </a:r>
          </a:p>
          <a:p>
            <a:pPr algn="l" defTabSz="448055">
              <a:spcBef>
                <a:spcPts val="3100"/>
              </a:spcBef>
              <a:defRPr b="1" sz="3920" u="sng">
                <a:solidFill>
                  <a:srgbClr val="FFFB00"/>
                </a:solidFill>
                <a:effectLst/>
                <a:latin typeface="Times Roman"/>
                <a:ea typeface="Times Roman"/>
                <a:cs typeface="Times Roman"/>
                <a:sym typeface="Times Roman"/>
              </a:defRPr>
            </a:pPr>
            <a:r>
              <a:t>• All things hold together</a:t>
            </a:r>
          </a:p>
          <a:p>
            <a:pPr algn="l" defTabSz="448055">
              <a:spcBef>
                <a:spcPts val="3100"/>
              </a:spcBef>
              <a:defRPr b="1" sz="3920" u="sng">
                <a:solidFill>
                  <a:srgbClr val="FFFB00"/>
                </a:solidFill>
                <a:effectLst/>
                <a:latin typeface="Times Roman"/>
                <a:ea typeface="Times Roman"/>
                <a:cs typeface="Times Roman"/>
                <a:sym typeface="Times Roman"/>
              </a:defRPr>
            </a:pPr>
            <a:r>
              <a:t>• Righteousness through faith</a:t>
            </a:r>
          </a:p>
          <a:p>
            <a:pPr algn="l" defTabSz="448055">
              <a:spcBef>
                <a:spcPts val="3100"/>
              </a:spcBef>
              <a:defRPr b="1" sz="3920" u="sng">
                <a:solidFill>
                  <a:srgbClr val="FFFB00"/>
                </a:solidFill>
                <a:effectLst/>
                <a:latin typeface="Times Roman"/>
                <a:ea typeface="Times Roman"/>
                <a:cs typeface="Times Roman"/>
                <a:sym typeface="Times Roman"/>
              </a:defRPr>
            </a:pPr>
            <a:r>
              <a:t>• The name of our Lord Jesus glorified in you, and you in Him.</a:t>
            </a:r>
          </a:p>
          <a:p>
            <a:pPr algn="l" defTabSz="448055">
              <a:spcBef>
                <a:spcPts val="3100"/>
              </a:spcBef>
              <a:defRPr b="1" sz="3920" u="sng">
                <a:solidFill>
                  <a:srgbClr val="FFFB00"/>
                </a:solidFill>
                <a:effectLst/>
                <a:latin typeface="Times Roman"/>
                <a:ea typeface="Times Roman"/>
                <a:cs typeface="Times Roman"/>
                <a:sym typeface="Times Roman"/>
              </a:defRPr>
            </a:pPr>
            <a:r>
              <a:t>• We will live with Him!</a:t>
            </a:r>
          </a:p>
          <a:p>
            <a:pPr algn="l" defTabSz="448055">
              <a:spcBef>
                <a:spcPts val="3100"/>
              </a:spcBef>
              <a:defRPr b="1" sz="3920" u="sng">
                <a:solidFill>
                  <a:srgbClr val="FFFB00"/>
                </a:solidFill>
                <a:effectLst/>
                <a:latin typeface="Times Roman"/>
                <a:ea typeface="Times Roman"/>
                <a:cs typeface="Times Roman"/>
                <a:sym typeface="Times Roman"/>
              </a:defRPr>
            </a:pPr>
            <a:r>
              <a:t>• Enriched in Him, in all speech and through Him is our Amen</a:t>
            </a:r>
          </a:p>
          <a:p>
            <a:pPr algn="l" defTabSz="448055">
              <a:spcBef>
                <a:spcPts val="3100"/>
              </a:spcBef>
              <a:defRPr b="1" sz="3920" u="sng">
                <a:solidFill>
                  <a:srgbClr val="FFFB00"/>
                </a:solidFill>
                <a:effectLst/>
                <a:latin typeface="Times Roman"/>
                <a:ea typeface="Times Roman"/>
                <a:cs typeface="Times Roman"/>
                <a:sym typeface="Times Roman"/>
              </a:defRPr>
            </a:pPr>
            <a:r>
              <a:t>• No condemnation &amp; the love of God!</a:t>
            </a:r>
          </a:p>
          <a:p>
            <a:pPr algn="l" defTabSz="448055">
              <a:spcBef>
                <a:spcPts val="3100"/>
              </a:spcBef>
              <a:defRPr b="1" sz="3920" u="sng">
                <a:solidFill>
                  <a:srgbClr val="FFFB00"/>
                </a:solidFill>
                <a:effectLst/>
                <a:latin typeface="Times Roman"/>
                <a:ea typeface="Times Roman"/>
                <a:cs typeface="Times Roman"/>
                <a:sym typeface="Times Roman"/>
              </a:defRPr>
            </a:pPr>
            <a:r>
              <a:t>• Strength in the grace in Hime and</a:t>
            </a:r>
          </a:p>
          <a:p>
            <a:pPr algn="l" defTabSz="448055">
              <a:spcBef>
                <a:spcPts val="3100"/>
              </a:spcBef>
              <a:defRPr b="1" sz="3920" u="sng">
                <a:solidFill>
                  <a:srgbClr val="FFFB00"/>
                </a:solidFill>
                <a:effectLst/>
                <a:latin typeface="Times Roman"/>
                <a:ea typeface="Times Roman"/>
                <a:cs typeface="Times Roman"/>
                <a:sym typeface="Times Roman"/>
              </a:defRPr>
            </a:pPr>
            <a:r>
              <a:t>• Salvation which is in Christ Jesus and with it eternal glory!</a:t>
            </a:r>
          </a:p>
          <a:p>
            <a:pPr algn="l" defTabSz="448055">
              <a:spcBef>
                <a:spcPts val="3100"/>
              </a:spcBef>
              <a:defRPr b="1" sz="3920" u="sng">
                <a:solidFill>
                  <a:srgbClr val="FFFB00"/>
                </a:solidFill>
                <a:effectLst/>
                <a:latin typeface="Times Roman"/>
                <a:ea typeface="Times Roman"/>
                <a:cs typeface="Times Roman"/>
                <a:sym typeface="Times Roman"/>
              </a:defRPr>
            </a:pPr>
            <a:r>
              <a:t>• Built up in Him and Established in your faith.</a:t>
            </a:r>
          </a:p>
          <a:p>
            <a:pPr algn="l" defTabSz="448055">
              <a:spcBef>
                <a:spcPts val="3100"/>
              </a:spcBef>
              <a:defRPr b="1" sz="3920" u="sng">
                <a:solidFill>
                  <a:srgbClr val="FFFB00"/>
                </a:solidFill>
                <a:effectLst/>
                <a:latin typeface="Times Roman"/>
                <a:ea typeface="Times Roman"/>
                <a:cs typeface="Times Roman"/>
                <a:sym typeface="Times Roman"/>
              </a:defRPr>
            </a:pPr>
            <a:r>
              <a:t>• Made complete.</a:t>
            </a:r>
          </a:p>
          <a:p>
            <a:pPr algn="l" defTabSz="448055">
              <a:spcBef>
                <a:spcPts val="3100"/>
              </a:spcBef>
              <a:defRPr b="1" sz="3920" u="sng">
                <a:solidFill>
                  <a:srgbClr val="FFFB00"/>
                </a:solidFill>
                <a:effectLst/>
                <a:latin typeface="Times Roman"/>
                <a:ea typeface="Times Roman"/>
                <a:cs typeface="Times Roman"/>
                <a:sym typeface="Times Roman"/>
              </a:defRPr>
            </a:pPr>
            <a:r>
              <a:t>• Circumcised with a circumcision made without hands.</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 Romans 5:1…"/>
          <p:cNvSpPr txBox="1"/>
          <p:nvPr>
            <p:ph type="ctrTitle"/>
          </p:nvPr>
        </p:nvSpPr>
        <p:spPr>
          <a:xfrm>
            <a:off x="3175000" y="1077142"/>
            <a:ext cx="19050000" cy="11743946"/>
          </a:xfrm>
          <a:prstGeom prst="rect">
            <a:avLst/>
          </a:prstGeom>
        </p:spPr>
        <p:txBody>
          <a:bodyPr anchor="t"/>
          <a:lstStyle/>
          <a:p>
            <a:pPr algn="l">
              <a:spcBef>
                <a:spcPts val="5700"/>
              </a:spcBef>
              <a:defRPr b="1" sz="6000" u="sng">
                <a:solidFill>
                  <a:srgbClr val="FFFFFF"/>
                </a:solidFill>
                <a:effectLst/>
                <a:latin typeface="Times Roman"/>
                <a:ea typeface="Times Roman"/>
                <a:cs typeface="Times Roman"/>
                <a:sym typeface="Times Roman"/>
              </a:defRPr>
            </a:pPr>
            <a:r>
              <a:t>• Romans 5:1</a:t>
            </a:r>
          </a:p>
          <a:p>
            <a:pPr algn="l">
              <a:spcBef>
                <a:spcPts val="5700"/>
              </a:spcBef>
              <a:defRPr sz="6000">
                <a:solidFill>
                  <a:srgbClr val="FFFFFF"/>
                </a:solidFill>
                <a:effectLst/>
                <a:latin typeface="Times Roman"/>
                <a:ea typeface="Times Roman"/>
                <a:cs typeface="Times Roman"/>
                <a:sym typeface="Times Roman"/>
              </a:defRPr>
            </a:pPr>
            <a:r>
              <a:t>Therefore, since we have been justified by faith, we have </a:t>
            </a:r>
            <a:r>
              <a:rPr b="1" u="sng">
                <a:solidFill>
                  <a:srgbClr val="FFFB00"/>
                </a:solidFill>
              </a:rPr>
              <a:t>peace with God</a:t>
            </a:r>
            <a:r>
              <a:t> through our Lord Jesus Christ.</a:t>
            </a:r>
          </a:p>
          <a:p>
            <a:pPr algn="l">
              <a:spcBef>
                <a:spcPts val="5700"/>
              </a:spcBef>
              <a:defRPr sz="6000">
                <a:solidFill>
                  <a:srgbClr val="FFFFFF"/>
                </a:solidFill>
                <a:effectLst/>
                <a:latin typeface="Times Roman"/>
                <a:ea typeface="Times Roman"/>
                <a:cs typeface="Times Roman"/>
                <a:sym typeface="Times Roman"/>
              </a:defRPr>
            </a:pPr>
          </a:p>
          <a:p>
            <a:pPr algn="l">
              <a:spcBef>
                <a:spcPts val="5700"/>
              </a:spcBef>
              <a:defRPr b="1" sz="6000" u="sng">
                <a:solidFill>
                  <a:srgbClr val="FFFFFF"/>
                </a:solidFill>
                <a:effectLst/>
                <a:latin typeface="Times Roman"/>
                <a:ea typeface="Times Roman"/>
                <a:cs typeface="Times Roman"/>
                <a:sym typeface="Times Roman"/>
              </a:defRPr>
            </a:pPr>
            <a:r>
              <a:t>• Ephesians 1:7</a:t>
            </a:r>
          </a:p>
          <a:p>
            <a:pPr algn="l">
              <a:spcBef>
                <a:spcPts val="5700"/>
              </a:spcBef>
              <a:defRPr sz="6000">
                <a:solidFill>
                  <a:srgbClr val="FFFFFF"/>
                </a:solidFill>
                <a:effectLst/>
                <a:latin typeface="Times Roman"/>
                <a:ea typeface="Times Roman"/>
                <a:cs typeface="Times Roman"/>
                <a:sym typeface="Times Roman"/>
              </a:defRPr>
            </a:pPr>
            <a:r>
              <a:t>In him we have </a:t>
            </a:r>
            <a:r>
              <a:rPr b="1" u="sng">
                <a:solidFill>
                  <a:srgbClr val="FFFB00"/>
                </a:solidFill>
              </a:rPr>
              <a:t>redemption through his blood</a:t>
            </a:r>
            <a:r>
              <a:t>, the </a:t>
            </a:r>
            <a:r>
              <a:rPr b="1" u="sng">
                <a:solidFill>
                  <a:srgbClr val="FFFB00"/>
                </a:solidFill>
              </a:rPr>
              <a:t>forgiveness of our trespasses</a:t>
            </a:r>
            <a:r>
              <a:t>, according to the riches of his grace…</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 1 John 2:4-6; 28…"/>
          <p:cNvSpPr txBox="1"/>
          <p:nvPr>
            <p:ph type="ctrTitle"/>
          </p:nvPr>
        </p:nvSpPr>
        <p:spPr>
          <a:xfrm>
            <a:off x="3175000" y="1077142"/>
            <a:ext cx="19050000" cy="11743946"/>
          </a:xfrm>
          <a:prstGeom prst="rect">
            <a:avLst/>
          </a:prstGeom>
        </p:spPr>
        <p:txBody>
          <a:bodyPr/>
          <a:lstStyle/>
          <a:p>
            <a:pPr algn="l" defTabSz="448055">
              <a:spcBef>
                <a:spcPts val="3100"/>
              </a:spcBef>
              <a:defRPr b="1" sz="3359" u="sng">
                <a:solidFill>
                  <a:srgbClr val="FFFFFF"/>
                </a:solidFill>
                <a:effectLst/>
                <a:latin typeface="Times Roman"/>
                <a:ea typeface="Times Roman"/>
                <a:cs typeface="Times Roman"/>
                <a:sym typeface="Times Roman"/>
              </a:defRPr>
            </a:pPr>
            <a:r>
              <a:t>• 1 John 2:4-6; 28</a:t>
            </a:r>
          </a:p>
          <a:p>
            <a:pPr algn="l" defTabSz="448055">
              <a:spcBef>
                <a:spcPts val="3100"/>
              </a:spcBef>
              <a:defRPr b="1" sz="3359" u="sng">
                <a:solidFill>
                  <a:srgbClr val="FFFFFF"/>
                </a:solidFill>
                <a:effectLst/>
                <a:latin typeface="Times Roman"/>
                <a:ea typeface="Times Roman"/>
                <a:cs typeface="Times Roman"/>
                <a:sym typeface="Times Roman"/>
              </a:defRPr>
            </a:pPr>
            <a:r>
              <a:t>• Colossians 1:17</a:t>
            </a:r>
          </a:p>
          <a:p>
            <a:pPr algn="l" defTabSz="448055">
              <a:spcBef>
                <a:spcPts val="3100"/>
              </a:spcBef>
              <a:defRPr b="1" sz="3359" u="sng">
                <a:solidFill>
                  <a:srgbClr val="FFFFFF"/>
                </a:solidFill>
                <a:effectLst/>
                <a:latin typeface="Times Roman"/>
                <a:ea typeface="Times Roman"/>
                <a:cs typeface="Times Roman"/>
                <a:sym typeface="Times Roman"/>
              </a:defRPr>
            </a:pPr>
            <a:r>
              <a:t>• Philippians 3:9</a:t>
            </a:r>
          </a:p>
          <a:p>
            <a:pPr algn="l" defTabSz="448055">
              <a:spcBef>
                <a:spcPts val="3100"/>
              </a:spcBef>
              <a:defRPr b="1" sz="3359" u="sng">
                <a:solidFill>
                  <a:srgbClr val="FFFFFF"/>
                </a:solidFill>
                <a:effectLst/>
                <a:latin typeface="Times Roman"/>
                <a:ea typeface="Times Roman"/>
                <a:cs typeface="Times Roman"/>
                <a:sym typeface="Times Roman"/>
              </a:defRPr>
            </a:pPr>
            <a:r>
              <a:t>• 2 Thessalonians 1:12</a:t>
            </a:r>
          </a:p>
          <a:p>
            <a:pPr algn="l" defTabSz="448055">
              <a:spcBef>
                <a:spcPts val="3100"/>
              </a:spcBef>
              <a:defRPr b="1" sz="3359" u="sng">
                <a:solidFill>
                  <a:srgbClr val="FFFFFF"/>
                </a:solidFill>
                <a:effectLst/>
                <a:latin typeface="Times Roman"/>
                <a:ea typeface="Times Roman"/>
                <a:cs typeface="Times Roman"/>
                <a:sym typeface="Times Roman"/>
              </a:defRPr>
            </a:pPr>
            <a:r>
              <a:t>• 2 Corinthians 13:4</a:t>
            </a:r>
          </a:p>
          <a:p>
            <a:pPr algn="l" defTabSz="448055">
              <a:spcBef>
                <a:spcPts val="3100"/>
              </a:spcBef>
              <a:defRPr b="1" sz="3359" u="sng">
                <a:solidFill>
                  <a:srgbClr val="FFFFFF"/>
                </a:solidFill>
                <a:effectLst/>
                <a:latin typeface="Times Roman"/>
                <a:ea typeface="Times Roman"/>
                <a:cs typeface="Times Roman"/>
                <a:sym typeface="Times Roman"/>
              </a:defRPr>
            </a:pPr>
            <a:r>
              <a:t>• 1 Corinthians 1:5</a:t>
            </a:r>
          </a:p>
          <a:p>
            <a:pPr algn="l" defTabSz="448055">
              <a:spcBef>
                <a:spcPts val="3100"/>
              </a:spcBef>
              <a:defRPr b="1" sz="3359" u="sng">
                <a:solidFill>
                  <a:srgbClr val="FFFFFF"/>
                </a:solidFill>
                <a:effectLst/>
                <a:latin typeface="Times Roman"/>
                <a:ea typeface="Times Roman"/>
                <a:cs typeface="Times Roman"/>
                <a:sym typeface="Times Roman"/>
              </a:defRPr>
            </a:pPr>
            <a:r>
              <a:t>• 2 Corinthians 1:19, 20</a:t>
            </a:r>
          </a:p>
          <a:p>
            <a:pPr algn="l" defTabSz="448055">
              <a:spcBef>
                <a:spcPts val="3100"/>
              </a:spcBef>
              <a:defRPr b="1" sz="3359" u="sng">
                <a:solidFill>
                  <a:srgbClr val="FFFFFF"/>
                </a:solidFill>
                <a:effectLst/>
                <a:latin typeface="Times Roman"/>
                <a:ea typeface="Times Roman"/>
                <a:cs typeface="Times Roman"/>
                <a:sym typeface="Times Roman"/>
              </a:defRPr>
            </a:pPr>
            <a:r>
              <a:t>• Romans 8:1, 2, 39</a:t>
            </a:r>
          </a:p>
          <a:p>
            <a:pPr algn="l" defTabSz="448055">
              <a:spcBef>
                <a:spcPts val="3100"/>
              </a:spcBef>
              <a:defRPr b="1" sz="3359" u="sng">
                <a:solidFill>
                  <a:srgbClr val="FFFFFF"/>
                </a:solidFill>
                <a:effectLst/>
                <a:latin typeface="Times Roman"/>
                <a:ea typeface="Times Roman"/>
                <a:cs typeface="Times Roman"/>
                <a:sym typeface="Times Roman"/>
              </a:defRPr>
            </a:pPr>
            <a:r>
              <a:t>• 2 Timothy 2:1, 10</a:t>
            </a:r>
          </a:p>
          <a:p>
            <a:pPr algn="l" defTabSz="448055">
              <a:spcBef>
                <a:spcPts val="3100"/>
              </a:spcBef>
              <a:defRPr b="1" sz="3359" u="sng">
                <a:solidFill>
                  <a:srgbClr val="FFFFFF"/>
                </a:solidFill>
                <a:effectLst/>
                <a:latin typeface="Times Roman"/>
                <a:ea typeface="Times Roman"/>
                <a:cs typeface="Times Roman"/>
                <a:sym typeface="Times Roman"/>
              </a:defRPr>
            </a:pPr>
            <a:r>
              <a:t>• Colossians 2:6, 7; 9-11</a:t>
            </a:r>
          </a:p>
          <a:p>
            <a:pPr algn="l" defTabSz="448055">
              <a:spcBef>
                <a:spcPts val="3100"/>
              </a:spcBef>
              <a:defRPr b="1" sz="3359" u="sng">
                <a:solidFill>
                  <a:srgbClr val="FFFFFF"/>
                </a:solidFill>
                <a:effectLst/>
                <a:latin typeface="Times Roman"/>
                <a:ea typeface="Times Roman"/>
                <a:cs typeface="Times Roman"/>
                <a:sym typeface="Times Roman"/>
              </a:defRPr>
            </a:pPr>
            <a:r>
              <a:t>• Romans 5:1</a:t>
            </a:r>
          </a:p>
          <a:p>
            <a:pPr algn="l" defTabSz="448055">
              <a:spcBef>
                <a:spcPts val="3100"/>
              </a:spcBef>
              <a:defRPr b="1" sz="3359" u="sng">
                <a:solidFill>
                  <a:srgbClr val="FFFFFF"/>
                </a:solidFill>
                <a:effectLst/>
                <a:latin typeface="Times Roman"/>
                <a:ea typeface="Times Roman"/>
                <a:cs typeface="Times Roman"/>
                <a:sym typeface="Times Roman"/>
              </a:defRPr>
            </a:pPr>
            <a:r>
              <a:t>• Ephesians 1:7</a:t>
            </a:r>
          </a:p>
          <a:p>
            <a:pPr algn="l" defTabSz="448055">
              <a:spcBef>
                <a:spcPts val="3100"/>
              </a:spcBef>
              <a:defRPr b="1" sz="3359" u="sng">
                <a:solidFill>
                  <a:srgbClr val="FFFFFF"/>
                </a:solidFill>
                <a:effectLst/>
                <a:latin typeface="Times Roman"/>
                <a:ea typeface="Times Roman"/>
                <a:cs typeface="Times Roman"/>
                <a:sym typeface="Times Roman"/>
              </a:defRPr>
            </a:pPr>
            <a:r>
              <a:t>• 1 Corinthians 15:54, 55; 57</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 Confidence and not shame.…"/>
          <p:cNvSpPr txBox="1"/>
          <p:nvPr>
            <p:ph type="ctrTitle"/>
          </p:nvPr>
        </p:nvSpPr>
        <p:spPr>
          <a:xfrm>
            <a:off x="3175000" y="1077142"/>
            <a:ext cx="19050000" cy="11743946"/>
          </a:xfrm>
          <a:prstGeom prst="rect">
            <a:avLst/>
          </a:prstGeom>
        </p:spPr>
        <p:txBody>
          <a:bodyPr anchor="t"/>
          <a:lstStyle/>
          <a:p>
            <a:pPr algn="l" defTabSz="384047">
              <a:spcBef>
                <a:spcPts val="2700"/>
              </a:spcBef>
              <a:defRPr b="1" sz="3359" u="sng">
                <a:solidFill>
                  <a:srgbClr val="FFFB00"/>
                </a:solidFill>
                <a:effectLst/>
                <a:latin typeface="Times Roman"/>
                <a:ea typeface="Times Roman"/>
                <a:cs typeface="Times Roman"/>
                <a:sym typeface="Times Roman"/>
              </a:defRPr>
            </a:pPr>
            <a:r>
              <a:t>• Confidence and not shame.</a:t>
            </a:r>
          </a:p>
          <a:p>
            <a:pPr algn="l" defTabSz="384047">
              <a:spcBef>
                <a:spcPts val="2700"/>
              </a:spcBef>
              <a:defRPr b="1" sz="3359" u="sng">
                <a:solidFill>
                  <a:srgbClr val="FFFB00"/>
                </a:solidFill>
                <a:effectLst/>
                <a:latin typeface="Times Roman"/>
                <a:ea typeface="Times Roman"/>
                <a:cs typeface="Times Roman"/>
                <a:sym typeface="Times Roman"/>
              </a:defRPr>
            </a:pPr>
            <a:r>
              <a:t>• All things hold together</a:t>
            </a:r>
          </a:p>
          <a:p>
            <a:pPr algn="l" defTabSz="384047">
              <a:spcBef>
                <a:spcPts val="2700"/>
              </a:spcBef>
              <a:defRPr b="1" sz="3359" u="sng">
                <a:solidFill>
                  <a:srgbClr val="FFFB00"/>
                </a:solidFill>
                <a:effectLst/>
                <a:latin typeface="Times Roman"/>
                <a:ea typeface="Times Roman"/>
                <a:cs typeface="Times Roman"/>
                <a:sym typeface="Times Roman"/>
              </a:defRPr>
            </a:pPr>
            <a:r>
              <a:t>• Righteousness through faith</a:t>
            </a:r>
          </a:p>
          <a:p>
            <a:pPr algn="l" defTabSz="384047">
              <a:spcBef>
                <a:spcPts val="2700"/>
              </a:spcBef>
              <a:defRPr b="1" sz="3359" u="sng">
                <a:solidFill>
                  <a:srgbClr val="FFFB00"/>
                </a:solidFill>
                <a:effectLst/>
                <a:latin typeface="Times Roman"/>
                <a:ea typeface="Times Roman"/>
                <a:cs typeface="Times Roman"/>
                <a:sym typeface="Times Roman"/>
              </a:defRPr>
            </a:pPr>
            <a:r>
              <a:t>• The name of our Lord Jesus glorified in you, and you in Him.</a:t>
            </a:r>
          </a:p>
          <a:p>
            <a:pPr algn="l" defTabSz="384047">
              <a:spcBef>
                <a:spcPts val="2700"/>
              </a:spcBef>
              <a:defRPr b="1" sz="3359" u="sng">
                <a:solidFill>
                  <a:srgbClr val="FFFB00"/>
                </a:solidFill>
                <a:effectLst/>
                <a:latin typeface="Times Roman"/>
                <a:ea typeface="Times Roman"/>
                <a:cs typeface="Times Roman"/>
                <a:sym typeface="Times Roman"/>
              </a:defRPr>
            </a:pPr>
            <a:r>
              <a:t>• We will live with Him!</a:t>
            </a:r>
          </a:p>
          <a:p>
            <a:pPr algn="l" defTabSz="384047">
              <a:spcBef>
                <a:spcPts val="2700"/>
              </a:spcBef>
              <a:defRPr b="1" sz="3359" u="sng">
                <a:solidFill>
                  <a:srgbClr val="FFFB00"/>
                </a:solidFill>
                <a:effectLst/>
                <a:latin typeface="Times Roman"/>
                <a:ea typeface="Times Roman"/>
                <a:cs typeface="Times Roman"/>
                <a:sym typeface="Times Roman"/>
              </a:defRPr>
            </a:pPr>
            <a:r>
              <a:t>• Enriched in Him, in all speech and through Him is our Amen</a:t>
            </a:r>
          </a:p>
          <a:p>
            <a:pPr algn="l" defTabSz="384047">
              <a:spcBef>
                <a:spcPts val="2700"/>
              </a:spcBef>
              <a:defRPr b="1" sz="3359" u="sng">
                <a:solidFill>
                  <a:srgbClr val="FFFB00"/>
                </a:solidFill>
                <a:effectLst/>
                <a:latin typeface="Times Roman"/>
                <a:ea typeface="Times Roman"/>
                <a:cs typeface="Times Roman"/>
                <a:sym typeface="Times Roman"/>
              </a:defRPr>
            </a:pPr>
            <a:r>
              <a:t>• No condemnation &amp; the love of God!</a:t>
            </a:r>
          </a:p>
          <a:p>
            <a:pPr algn="l" defTabSz="384047">
              <a:spcBef>
                <a:spcPts val="2700"/>
              </a:spcBef>
              <a:defRPr b="1" sz="3359" u="sng">
                <a:solidFill>
                  <a:srgbClr val="FFFB00"/>
                </a:solidFill>
                <a:effectLst/>
                <a:latin typeface="Times Roman"/>
                <a:ea typeface="Times Roman"/>
                <a:cs typeface="Times Roman"/>
                <a:sym typeface="Times Roman"/>
              </a:defRPr>
            </a:pPr>
            <a:r>
              <a:t>• Strength in the grace in Him.</a:t>
            </a:r>
          </a:p>
          <a:p>
            <a:pPr algn="l" defTabSz="384047">
              <a:spcBef>
                <a:spcPts val="2700"/>
              </a:spcBef>
              <a:defRPr b="1" sz="3359" u="sng">
                <a:solidFill>
                  <a:srgbClr val="FFFB00"/>
                </a:solidFill>
                <a:effectLst/>
                <a:latin typeface="Times Roman"/>
                <a:ea typeface="Times Roman"/>
                <a:cs typeface="Times Roman"/>
                <a:sym typeface="Times Roman"/>
              </a:defRPr>
            </a:pPr>
            <a:r>
              <a:t>• Salvation which is in Christ Jesus and with it eternal glory!</a:t>
            </a:r>
          </a:p>
          <a:p>
            <a:pPr algn="l" defTabSz="384047">
              <a:spcBef>
                <a:spcPts val="2700"/>
              </a:spcBef>
              <a:defRPr b="1" sz="3359" u="sng">
                <a:solidFill>
                  <a:srgbClr val="FFFB00"/>
                </a:solidFill>
                <a:effectLst/>
                <a:latin typeface="Times Roman"/>
                <a:ea typeface="Times Roman"/>
                <a:cs typeface="Times Roman"/>
                <a:sym typeface="Times Roman"/>
              </a:defRPr>
            </a:pPr>
            <a:r>
              <a:t>• Built up in Him and Established in your faith.</a:t>
            </a:r>
          </a:p>
          <a:p>
            <a:pPr algn="l" defTabSz="384047">
              <a:spcBef>
                <a:spcPts val="2700"/>
              </a:spcBef>
              <a:defRPr b="1" sz="3359" u="sng">
                <a:solidFill>
                  <a:srgbClr val="FFFB00"/>
                </a:solidFill>
                <a:effectLst/>
                <a:latin typeface="Times Roman"/>
                <a:ea typeface="Times Roman"/>
                <a:cs typeface="Times Roman"/>
                <a:sym typeface="Times Roman"/>
              </a:defRPr>
            </a:pPr>
            <a:r>
              <a:t>• Made complete.</a:t>
            </a:r>
          </a:p>
          <a:p>
            <a:pPr algn="l" defTabSz="384047">
              <a:spcBef>
                <a:spcPts val="2700"/>
              </a:spcBef>
              <a:defRPr b="1" sz="3359" u="sng">
                <a:solidFill>
                  <a:srgbClr val="FFFB00"/>
                </a:solidFill>
                <a:effectLst/>
                <a:latin typeface="Times Roman"/>
                <a:ea typeface="Times Roman"/>
                <a:cs typeface="Times Roman"/>
                <a:sym typeface="Times Roman"/>
              </a:defRPr>
            </a:pPr>
            <a:r>
              <a:t>• Circumcised with a circumcision made without hands.</a:t>
            </a:r>
          </a:p>
          <a:p>
            <a:pPr algn="l" defTabSz="384047">
              <a:spcBef>
                <a:spcPts val="2700"/>
              </a:spcBef>
              <a:defRPr b="1" sz="3359" u="sng">
                <a:solidFill>
                  <a:srgbClr val="FFFB00"/>
                </a:solidFill>
                <a:effectLst/>
                <a:latin typeface="Times Roman"/>
                <a:ea typeface="Times Roman"/>
                <a:cs typeface="Times Roman"/>
                <a:sym typeface="Times Roman"/>
              </a:defRPr>
            </a:pPr>
            <a:r>
              <a:t>• Peace with God.</a:t>
            </a:r>
          </a:p>
          <a:p>
            <a:pPr algn="l" defTabSz="384047">
              <a:spcBef>
                <a:spcPts val="2700"/>
              </a:spcBef>
              <a:defRPr b="1" sz="3359" u="sng">
                <a:solidFill>
                  <a:srgbClr val="FFFB00"/>
                </a:solidFill>
                <a:effectLst/>
                <a:latin typeface="Times Roman"/>
                <a:ea typeface="Times Roman"/>
                <a:cs typeface="Times Roman"/>
                <a:sym typeface="Times Roman"/>
              </a:defRPr>
            </a:pPr>
            <a:r>
              <a:t>• Redemption and forgiveness of our trespasses!</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 1 Corinthians 15:54, 55; 57…"/>
          <p:cNvSpPr txBox="1"/>
          <p:nvPr>
            <p:ph type="ctrTitle"/>
          </p:nvPr>
        </p:nvSpPr>
        <p:spPr>
          <a:xfrm>
            <a:off x="3175000" y="1077142"/>
            <a:ext cx="19050000" cy="11743946"/>
          </a:xfrm>
          <a:prstGeom prst="rect">
            <a:avLst/>
          </a:prstGeom>
        </p:spPr>
        <p:txBody>
          <a:bodyPr anchor="t"/>
          <a:lstStyle/>
          <a:p>
            <a:pPr algn="l">
              <a:spcBef>
                <a:spcPts val="5700"/>
              </a:spcBef>
              <a:defRPr b="1" sz="6000" u="sng">
                <a:solidFill>
                  <a:srgbClr val="FFFFFF"/>
                </a:solidFill>
                <a:effectLst/>
                <a:latin typeface="Times Roman"/>
                <a:ea typeface="Times Roman"/>
                <a:cs typeface="Times Roman"/>
                <a:sym typeface="Times Roman"/>
              </a:defRPr>
            </a:pPr>
            <a:r>
              <a:t>• 1 Corinthians 15:54, 55; 57</a:t>
            </a:r>
          </a:p>
          <a:p>
            <a:pPr algn="l">
              <a:spcBef>
                <a:spcPts val="5700"/>
              </a:spcBef>
              <a:defRPr sz="6000">
                <a:solidFill>
                  <a:srgbClr val="FFFFFF"/>
                </a:solidFill>
                <a:effectLst/>
                <a:latin typeface="Times Roman"/>
                <a:ea typeface="Times Roman"/>
                <a:cs typeface="Times Roman"/>
                <a:sym typeface="Times Roman"/>
              </a:defRPr>
            </a:pPr>
            <a:r>
              <a:t>54 But when this perishable will have put on the imperishable, and this mortal will have put on immortality, then will come about the saying that is written, "DEATH IS SWALLOWED UP in victory.</a:t>
            </a:r>
          </a:p>
          <a:p>
            <a:pPr algn="l">
              <a:spcBef>
                <a:spcPts val="5700"/>
              </a:spcBef>
              <a:defRPr sz="6000">
                <a:solidFill>
                  <a:srgbClr val="FFFFFF"/>
                </a:solidFill>
                <a:effectLst/>
                <a:latin typeface="Times Roman"/>
                <a:ea typeface="Times Roman"/>
                <a:cs typeface="Times Roman"/>
                <a:sym typeface="Times Roman"/>
              </a:defRPr>
            </a:pPr>
            <a:r>
              <a:t>55 "O DEATH, WHERE IS YOUR VICTORY? O DEATH, WHERE IS YOUR STING?"</a:t>
            </a:r>
          </a:p>
          <a:p>
            <a:pPr algn="l">
              <a:spcBef>
                <a:spcPts val="5700"/>
              </a:spcBef>
              <a:defRPr b="1" sz="6000" u="sng">
                <a:solidFill>
                  <a:srgbClr val="FFFB00"/>
                </a:solidFill>
                <a:effectLst/>
                <a:latin typeface="Times Roman"/>
                <a:ea typeface="Times Roman"/>
                <a:cs typeface="Times Roman"/>
                <a:sym typeface="Times Roman"/>
              </a:defRPr>
            </a:pPr>
            <a:r>
              <a:t>57 but thanks be to God, who gives us the victory through our Lord Jesus Christ.</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 Confidence and not shame.…"/>
          <p:cNvSpPr txBox="1"/>
          <p:nvPr>
            <p:ph type="ctrTitle"/>
          </p:nvPr>
        </p:nvSpPr>
        <p:spPr>
          <a:xfrm>
            <a:off x="3175000" y="1077142"/>
            <a:ext cx="19050000" cy="11743946"/>
          </a:xfrm>
          <a:prstGeom prst="rect">
            <a:avLst/>
          </a:prstGeom>
        </p:spPr>
        <p:txBody>
          <a:bodyPr anchor="t"/>
          <a:lstStyle/>
          <a:p>
            <a:pPr algn="l" defTabSz="352043">
              <a:spcBef>
                <a:spcPts val="2500"/>
              </a:spcBef>
              <a:defRPr b="1" sz="3080" u="sng">
                <a:solidFill>
                  <a:srgbClr val="FFFB00"/>
                </a:solidFill>
                <a:effectLst/>
                <a:latin typeface="Times Roman"/>
                <a:ea typeface="Times Roman"/>
                <a:cs typeface="Times Roman"/>
                <a:sym typeface="Times Roman"/>
              </a:defRPr>
            </a:pPr>
            <a:r>
              <a:t>• Confidence and not shame.</a:t>
            </a:r>
          </a:p>
          <a:p>
            <a:pPr algn="l" defTabSz="352043">
              <a:spcBef>
                <a:spcPts val="2500"/>
              </a:spcBef>
              <a:defRPr b="1" sz="3080" u="sng">
                <a:solidFill>
                  <a:srgbClr val="FFFB00"/>
                </a:solidFill>
                <a:effectLst/>
                <a:latin typeface="Times Roman"/>
                <a:ea typeface="Times Roman"/>
                <a:cs typeface="Times Roman"/>
                <a:sym typeface="Times Roman"/>
              </a:defRPr>
            </a:pPr>
            <a:r>
              <a:t>• All things hold together</a:t>
            </a:r>
          </a:p>
          <a:p>
            <a:pPr algn="l" defTabSz="352043">
              <a:spcBef>
                <a:spcPts val="2500"/>
              </a:spcBef>
              <a:defRPr b="1" sz="3080" u="sng">
                <a:solidFill>
                  <a:srgbClr val="FFFB00"/>
                </a:solidFill>
                <a:effectLst/>
                <a:latin typeface="Times Roman"/>
                <a:ea typeface="Times Roman"/>
                <a:cs typeface="Times Roman"/>
                <a:sym typeface="Times Roman"/>
              </a:defRPr>
            </a:pPr>
            <a:r>
              <a:t>• Righteousness through faith</a:t>
            </a:r>
          </a:p>
          <a:p>
            <a:pPr algn="l" defTabSz="352043">
              <a:spcBef>
                <a:spcPts val="2500"/>
              </a:spcBef>
              <a:defRPr b="1" sz="3080" u="sng">
                <a:solidFill>
                  <a:srgbClr val="FFFB00"/>
                </a:solidFill>
                <a:effectLst/>
                <a:latin typeface="Times Roman"/>
                <a:ea typeface="Times Roman"/>
                <a:cs typeface="Times Roman"/>
                <a:sym typeface="Times Roman"/>
              </a:defRPr>
            </a:pPr>
            <a:r>
              <a:t>• The name of our Lord Jesus glorified in you, and you in Him.</a:t>
            </a:r>
          </a:p>
          <a:p>
            <a:pPr algn="l" defTabSz="352043">
              <a:spcBef>
                <a:spcPts val="2500"/>
              </a:spcBef>
              <a:defRPr b="1" sz="3080" u="sng">
                <a:solidFill>
                  <a:srgbClr val="FFFB00"/>
                </a:solidFill>
                <a:effectLst/>
                <a:latin typeface="Times Roman"/>
                <a:ea typeface="Times Roman"/>
                <a:cs typeface="Times Roman"/>
                <a:sym typeface="Times Roman"/>
              </a:defRPr>
            </a:pPr>
            <a:r>
              <a:t>• We will live with Him!</a:t>
            </a:r>
          </a:p>
          <a:p>
            <a:pPr algn="l" defTabSz="352043">
              <a:spcBef>
                <a:spcPts val="2500"/>
              </a:spcBef>
              <a:defRPr b="1" sz="3080" u="sng">
                <a:solidFill>
                  <a:srgbClr val="FFFB00"/>
                </a:solidFill>
                <a:effectLst/>
                <a:latin typeface="Times Roman"/>
                <a:ea typeface="Times Roman"/>
                <a:cs typeface="Times Roman"/>
                <a:sym typeface="Times Roman"/>
              </a:defRPr>
            </a:pPr>
            <a:r>
              <a:t>• Enriched in Him, in all speech and through Him is our Amen</a:t>
            </a:r>
          </a:p>
          <a:p>
            <a:pPr algn="l" defTabSz="352043">
              <a:spcBef>
                <a:spcPts val="2500"/>
              </a:spcBef>
              <a:defRPr b="1" sz="3080" u="sng">
                <a:solidFill>
                  <a:srgbClr val="FFFB00"/>
                </a:solidFill>
                <a:effectLst/>
                <a:latin typeface="Times Roman"/>
                <a:ea typeface="Times Roman"/>
                <a:cs typeface="Times Roman"/>
                <a:sym typeface="Times Roman"/>
              </a:defRPr>
            </a:pPr>
            <a:r>
              <a:t>• No condemnation &amp; the love of God!</a:t>
            </a:r>
          </a:p>
          <a:p>
            <a:pPr algn="l" defTabSz="352043">
              <a:spcBef>
                <a:spcPts val="2500"/>
              </a:spcBef>
              <a:defRPr b="1" sz="3080" u="sng">
                <a:solidFill>
                  <a:srgbClr val="FFFB00"/>
                </a:solidFill>
                <a:effectLst/>
                <a:latin typeface="Times Roman"/>
                <a:ea typeface="Times Roman"/>
                <a:cs typeface="Times Roman"/>
                <a:sym typeface="Times Roman"/>
              </a:defRPr>
            </a:pPr>
            <a:r>
              <a:t>• Strength in the grace in Him.</a:t>
            </a:r>
          </a:p>
          <a:p>
            <a:pPr algn="l" defTabSz="352043">
              <a:spcBef>
                <a:spcPts val="2500"/>
              </a:spcBef>
              <a:defRPr b="1" sz="3080" u="sng">
                <a:solidFill>
                  <a:srgbClr val="FFFB00"/>
                </a:solidFill>
                <a:effectLst/>
                <a:latin typeface="Times Roman"/>
                <a:ea typeface="Times Roman"/>
                <a:cs typeface="Times Roman"/>
                <a:sym typeface="Times Roman"/>
              </a:defRPr>
            </a:pPr>
            <a:r>
              <a:t>• Salvation which is in Christ Jesus and with it eternal glory!</a:t>
            </a:r>
          </a:p>
          <a:p>
            <a:pPr algn="l" defTabSz="352043">
              <a:spcBef>
                <a:spcPts val="2500"/>
              </a:spcBef>
              <a:defRPr b="1" sz="3080" u="sng">
                <a:solidFill>
                  <a:srgbClr val="FFFB00"/>
                </a:solidFill>
                <a:effectLst/>
                <a:latin typeface="Times Roman"/>
                <a:ea typeface="Times Roman"/>
                <a:cs typeface="Times Roman"/>
                <a:sym typeface="Times Roman"/>
              </a:defRPr>
            </a:pPr>
            <a:r>
              <a:t>• Built up in Him and Established in your faith.</a:t>
            </a:r>
          </a:p>
          <a:p>
            <a:pPr algn="l" defTabSz="352043">
              <a:spcBef>
                <a:spcPts val="2500"/>
              </a:spcBef>
              <a:defRPr b="1" sz="3080" u="sng">
                <a:solidFill>
                  <a:srgbClr val="FFFB00"/>
                </a:solidFill>
                <a:effectLst/>
                <a:latin typeface="Times Roman"/>
                <a:ea typeface="Times Roman"/>
                <a:cs typeface="Times Roman"/>
                <a:sym typeface="Times Roman"/>
              </a:defRPr>
            </a:pPr>
            <a:r>
              <a:t>• Made complete.</a:t>
            </a:r>
          </a:p>
          <a:p>
            <a:pPr algn="l" defTabSz="352043">
              <a:spcBef>
                <a:spcPts val="2500"/>
              </a:spcBef>
              <a:defRPr b="1" sz="3080" u="sng">
                <a:solidFill>
                  <a:srgbClr val="FFFB00"/>
                </a:solidFill>
                <a:effectLst/>
                <a:latin typeface="Times Roman"/>
                <a:ea typeface="Times Roman"/>
                <a:cs typeface="Times Roman"/>
                <a:sym typeface="Times Roman"/>
              </a:defRPr>
            </a:pPr>
            <a:r>
              <a:t>• Circumcised with a circumcision made without hands.</a:t>
            </a:r>
          </a:p>
          <a:p>
            <a:pPr algn="l" defTabSz="352043">
              <a:spcBef>
                <a:spcPts val="2500"/>
              </a:spcBef>
              <a:defRPr b="1" sz="3080" u="sng">
                <a:solidFill>
                  <a:srgbClr val="FFFB00"/>
                </a:solidFill>
                <a:effectLst/>
                <a:latin typeface="Times Roman"/>
                <a:ea typeface="Times Roman"/>
                <a:cs typeface="Times Roman"/>
                <a:sym typeface="Times Roman"/>
              </a:defRPr>
            </a:pPr>
            <a:r>
              <a:t>• Peace with God.</a:t>
            </a:r>
          </a:p>
          <a:p>
            <a:pPr algn="l" defTabSz="352043">
              <a:spcBef>
                <a:spcPts val="2500"/>
              </a:spcBef>
              <a:defRPr b="1" sz="3080" u="sng">
                <a:solidFill>
                  <a:srgbClr val="FFFB00"/>
                </a:solidFill>
                <a:effectLst/>
                <a:latin typeface="Times Roman"/>
                <a:ea typeface="Times Roman"/>
                <a:cs typeface="Times Roman"/>
                <a:sym typeface="Times Roman"/>
              </a:defRPr>
            </a:pPr>
            <a:r>
              <a:t>• Redemption and forgiveness of our trespasses!</a:t>
            </a:r>
          </a:p>
          <a:p>
            <a:pPr algn="l" defTabSz="352043">
              <a:spcBef>
                <a:spcPts val="2500"/>
              </a:spcBef>
              <a:defRPr b="1" sz="3080" u="sng">
                <a:solidFill>
                  <a:srgbClr val="FFFB00"/>
                </a:solidFill>
                <a:effectLst/>
                <a:latin typeface="Times Roman"/>
                <a:ea typeface="Times Roman"/>
                <a:cs typeface="Times Roman"/>
                <a:sym typeface="Times Roman"/>
              </a:defRPr>
            </a:pPr>
            <a:r>
              <a:t>• VICTORY!</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 What He Has…"/>
          <p:cNvSpPr txBox="1"/>
          <p:nvPr>
            <p:ph type="ctrTitle"/>
          </p:nvPr>
        </p:nvSpPr>
        <p:spPr>
          <a:xfrm>
            <a:off x="3175000" y="1077142"/>
            <a:ext cx="19050000" cy="11743946"/>
          </a:xfrm>
          <a:prstGeom prst="rect">
            <a:avLst/>
          </a:prstGeom>
        </p:spPr>
        <p:txBody>
          <a:bodyPr anchor="t"/>
          <a:lstStyle/>
          <a:p>
            <a:pPr algn="l">
              <a:spcBef>
                <a:spcPts val="5700"/>
              </a:spcBef>
              <a:defRPr b="1" sz="6000" u="sng">
                <a:solidFill>
                  <a:srgbClr val="FFFFFF"/>
                </a:solidFill>
                <a:effectLst/>
                <a:latin typeface="Times Roman"/>
                <a:ea typeface="Times Roman"/>
                <a:cs typeface="Times Roman"/>
                <a:sym typeface="Times Roman"/>
              </a:defRPr>
            </a:pPr>
            <a:r>
              <a:t>• What He Has</a:t>
            </a:r>
          </a:p>
          <a:p>
            <a:pPr algn="l">
              <a:spcBef>
                <a:spcPts val="5700"/>
              </a:spcBef>
              <a:defRPr b="1" sz="6000" u="sng">
                <a:solidFill>
                  <a:srgbClr val="FFFFFF"/>
                </a:solidFill>
                <a:effectLst/>
                <a:latin typeface="Times Roman"/>
                <a:ea typeface="Times Roman"/>
                <a:cs typeface="Times Roman"/>
                <a:sym typeface="Times Roman"/>
              </a:defRPr>
            </a:pPr>
            <a:r>
              <a:t>• Colossians 1:19</a:t>
            </a:r>
          </a:p>
          <a:p>
            <a:pPr algn="l">
              <a:spcBef>
                <a:spcPts val="5700"/>
              </a:spcBef>
              <a:defRPr sz="6000">
                <a:solidFill>
                  <a:srgbClr val="FFFFFF"/>
                </a:solidFill>
                <a:effectLst/>
                <a:latin typeface="Times Roman"/>
                <a:ea typeface="Times Roman"/>
                <a:cs typeface="Times Roman"/>
                <a:sym typeface="Times Roman"/>
              </a:defRPr>
            </a:pPr>
            <a:r>
              <a:t>19 For it was the Father's good pleasure for </a:t>
            </a:r>
            <a:r>
              <a:rPr b="1" u="sng">
                <a:solidFill>
                  <a:srgbClr val="FFFB00"/>
                </a:solidFill>
              </a:rPr>
              <a:t>all the fullness to dwell in Him,</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 Matthew 28:18-20…"/>
          <p:cNvSpPr txBox="1"/>
          <p:nvPr>
            <p:ph type="ctrTitle"/>
          </p:nvPr>
        </p:nvSpPr>
        <p:spPr>
          <a:xfrm>
            <a:off x="3175000" y="1077142"/>
            <a:ext cx="19050000" cy="11743946"/>
          </a:xfrm>
          <a:prstGeom prst="rect">
            <a:avLst/>
          </a:prstGeom>
        </p:spPr>
        <p:txBody>
          <a:bodyPr anchor="t"/>
          <a:lstStyle/>
          <a:p>
            <a:pPr algn="l">
              <a:spcBef>
                <a:spcPts val="5700"/>
              </a:spcBef>
              <a:defRPr b="1" sz="6200" u="sng">
                <a:solidFill>
                  <a:srgbClr val="FFFB00"/>
                </a:solidFill>
                <a:effectLst/>
                <a:latin typeface="Times Roman"/>
                <a:ea typeface="Times Roman"/>
                <a:cs typeface="Times Roman"/>
                <a:sym typeface="Times Roman"/>
              </a:defRPr>
            </a:pPr>
            <a:r>
              <a:t>• Matthew 28:18-20</a:t>
            </a:r>
          </a:p>
          <a:p>
            <a:pPr algn="l">
              <a:spcBef>
                <a:spcPts val="5700"/>
              </a:spcBef>
              <a:defRPr b="1" sz="6200">
                <a:solidFill>
                  <a:srgbClr val="FFFB00"/>
                </a:solidFill>
                <a:effectLst/>
                <a:latin typeface="Times Roman"/>
                <a:ea typeface="Times Roman"/>
                <a:cs typeface="Times Roman"/>
                <a:sym typeface="Times Roman"/>
              </a:defRPr>
            </a:pPr>
            <a:r>
              <a:t>18 And Jesus came up and spoke to them, saying, "All authority has been given to Me in heaven and on earth.</a:t>
            </a:r>
          </a:p>
          <a:p>
            <a:pPr algn="l">
              <a:spcBef>
                <a:spcPts val="5700"/>
              </a:spcBef>
              <a:defRPr b="1" sz="6200">
                <a:solidFill>
                  <a:srgbClr val="FFFB00"/>
                </a:solidFill>
                <a:effectLst/>
                <a:latin typeface="Times Roman"/>
                <a:ea typeface="Times Roman"/>
                <a:cs typeface="Times Roman"/>
                <a:sym typeface="Times Roman"/>
              </a:defRPr>
            </a:pPr>
            <a:r>
              <a:t>19 "Go therefore and make disciples of all the nations, baptizing them in the name of the Father and the Son and the Holy Spirit,</a:t>
            </a:r>
          </a:p>
          <a:p>
            <a:pPr algn="l">
              <a:spcBef>
                <a:spcPts val="5700"/>
              </a:spcBef>
              <a:defRPr b="1" sz="6200">
                <a:solidFill>
                  <a:srgbClr val="FFFB00"/>
                </a:solidFill>
                <a:effectLst/>
                <a:latin typeface="Times Roman"/>
                <a:ea typeface="Times Roman"/>
                <a:cs typeface="Times Roman"/>
                <a:sym typeface="Times Roman"/>
              </a:defRPr>
            </a:pPr>
            <a:r>
              <a:t>20 teaching them to observe all that I commanded you; and lo, I am with you always, even to the end of the age."</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grpSp>
        <p:nvGrpSpPr>
          <p:cNvPr id="149" name="Image"/>
          <p:cNvGrpSpPr/>
          <p:nvPr/>
        </p:nvGrpSpPr>
        <p:grpSpPr>
          <a:xfrm>
            <a:off x="1808334" y="923525"/>
            <a:ext cx="20767332" cy="11868950"/>
            <a:chOff x="0" y="0"/>
            <a:chExt cx="20767330" cy="11868949"/>
          </a:xfrm>
        </p:grpSpPr>
        <p:pic>
          <p:nvPicPr>
            <p:cNvPr id="148" name="Image" descr="Image"/>
            <p:cNvPicPr>
              <a:picLocks noChangeAspect="1"/>
            </p:cNvPicPr>
            <p:nvPr/>
          </p:nvPicPr>
          <p:blipFill>
            <a:blip r:embed="rId2">
              <a:extLst/>
            </a:blip>
            <a:srcRect l="0" t="0" r="0" b="0"/>
            <a:stretch>
              <a:fillRect/>
            </a:stretch>
          </p:blipFill>
          <p:spPr>
            <a:xfrm>
              <a:off x="127000" y="88900"/>
              <a:ext cx="20513331" cy="11538750"/>
            </a:xfrm>
            <a:prstGeom prst="rect">
              <a:avLst/>
            </a:prstGeom>
            <a:ln>
              <a:noFill/>
            </a:ln>
            <a:effectLst/>
          </p:spPr>
        </p:pic>
        <p:pic>
          <p:nvPicPr>
            <p:cNvPr id="147" name="Image" descr="Image"/>
            <p:cNvPicPr>
              <a:picLocks noChangeAspect="0"/>
            </p:cNvPicPr>
            <p:nvPr/>
          </p:nvPicPr>
          <p:blipFill>
            <a:blip r:embed="rId3">
              <a:extLst/>
            </a:blip>
            <a:stretch>
              <a:fillRect/>
            </a:stretch>
          </p:blipFill>
          <p:spPr>
            <a:xfrm>
              <a:off x="0" y="0"/>
              <a:ext cx="20767331" cy="11868950"/>
            </a:xfrm>
            <a:prstGeom prst="rect">
              <a:avLst/>
            </a:prstGeom>
            <a:effectLst/>
          </p:spPr>
        </p:pic>
      </p:grpSp>
      <p:sp>
        <p:nvSpPr>
          <p:cNvPr id="150" name="This do"/>
          <p:cNvSpPr txBox="1"/>
          <p:nvPr/>
        </p:nvSpPr>
        <p:spPr>
          <a:xfrm>
            <a:off x="2094602" y="992921"/>
            <a:ext cx="3882741" cy="161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9800">
                <a:solidFill>
                  <a:srgbClr val="FFFFFF"/>
                </a:solidFill>
                <a:latin typeface="Times Roman"/>
                <a:ea typeface="Times Roman"/>
                <a:cs typeface="Times Roman"/>
                <a:sym typeface="Times Roman"/>
              </a:defRPr>
            </a:lvl1pPr>
          </a:lstStyle>
          <a:p>
            <a:pPr/>
            <a:r>
              <a:t>This do</a:t>
            </a:r>
          </a:p>
        </p:txBody>
      </p:sp>
      <p:sp>
        <p:nvSpPr>
          <p:cNvPr id="151" name="in remembrance…"/>
          <p:cNvSpPr txBox="1"/>
          <p:nvPr/>
        </p:nvSpPr>
        <p:spPr>
          <a:xfrm>
            <a:off x="3073665" y="8806180"/>
            <a:ext cx="8165308" cy="312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825500">
              <a:defRPr sz="9800">
                <a:solidFill>
                  <a:srgbClr val="FFFFFF"/>
                </a:solidFill>
                <a:latin typeface="Times Roman"/>
                <a:ea typeface="Times Roman"/>
                <a:cs typeface="Times Roman"/>
                <a:sym typeface="Times Roman"/>
              </a:defRPr>
            </a:pPr>
            <a:r>
              <a:t>in remembrance</a:t>
            </a:r>
          </a:p>
          <a:p>
            <a:pPr defTabSz="825500">
              <a:defRPr sz="9800">
                <a:solidFill>
                  <a:srgbClr val="FFFFFF"/>
                </a:solidFill>
                <a:latin typeface="Times Roman"/>
                <a:ea typeface="Times Roman"/>
                <a:cs typeface="Times Roman"/>
                <a:sym typeface="Times Roman"/>
              </a:defRPr>
            </a:pPr>
            <a:r>
              <a:t>of me</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grpSp>
        <p:nvGrpSpPr>
          <p:cNvPr id="155" name="Image"/>
          <p:cNvGrpSpPr/>
          <p:nvPr/>
        </p:nvGrpSpPr>
        <p:grpSpPr>
          <a:xfrm>
            <a:off x="4445000" y="2050130"/>
            <a:ext cx="15494000" cy="10490201"/>
            <a:chOff x="0" y="0"/>
            <a:chExt cx="15494000" cy="10490200"/>
          </a:xfrm>
        </p:grpSpPr>
        <p:pic>
          <p:nvPicPr>
            <p:cNvPr id="154" name="Image" descr="Image"/>
            <p:cNvPicPr>
              <a:picLocks noChangeAspect="1"/>
            </p:cNvPicPr>
            <p:nvPr/>
          </p:nvPicPr>
          <p:blipFill>
            <a:blip r:embed="rId2">
              <a:extLst/>
            </a:blip>
            <a:stretch>
              <a:fillRect/>
            </a:stretch>
          </p:blipFill>
          <p:spPr>
            <a:xfrm>
              <a:off x="127000" y="88900"/>
              <a:ext cx="15240000" cy="10160000"/>
            </a:xfrm>
            <a:prstGeom prst="rect">
              <a:avLst/>
            </a:prstGeom>
            <a:ln>
              <a:noFill/>
            </a:ln>
            <a:effectLst/>
          </p:spPr>
        </p:pic>
        <p:pic>
          <p:nvPicPr>
            <p:cNvPr id="153" name="Image" descr="Image"/>
            <p:cNvPicPr>
              <a:picLocks noChangeAspect="0"/>
            </p:cNvPicPr>
            <p:nvPr/>
          </p:nvPicPr>
          <p:blipFill>
            <a:blip r:embed="rId3">
              <a:extLst/>
            </a:blip>
            <a:stretch>
              <a:fillRect/>
            </a:stretch>
          </p:blipFill>
          <p:spPr>
            <a:xfrm>
              <a:off x="0" y="0"/>
              <a:ext cx="15494000" cy="10490200"/>
            </a:xfrm>
            <a:prstGeom prst="rect">
              <a:avLst/>
            </a:prstGeom>
            <a:effectLst/>
          </p:spPr>
        </p:pic>
      </p:grpSp>
      <p:sp>
        <p:nvSpPr>
          <p:cNvPr id="156" name="Give as you have been prospered."/>
          <p:cNvSpPr txBox="1"/>
          <p:nvPr/>
        </p:nvSpPr>
        <p:spPr>
          <a:xfrm>
            <a:off x="3736838" y="-43137"/>
            <a:ext cx="16910324" cy="161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825500">
              <a:defRPr sz="9800">
                <a:solidFill>
                  <a:srgbClr val="FFFFFF"/>
                </a:solidFill>
                <a:latin typeface="Times Roman"/>
                <a:ea typeface="Times Roman"/>
                <a:cs typeface="Times Roman"/>
                <a:sym typeface="Times Roman"/>
              </a:defRPr>
            </a:lvl1pPr>
          </a:lstStyle>
          <a:p>
            <a:pPr/>
            <a:r>
              <a:t>Give as you have been prospered.</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grpSp>
        <p:nvGrpSpPr>
          <p:cNvPr id="160" name="Image"/>
          <p:cNvGrpSpPr/>
          <p:nvPr/>
        </p:nvGrpSpPr>
        <p:grpSpPr>
          <a:xfrm>
            <a:off x="4547921" y="-88900"/>
            <a:ext cx="15415158" cy="12316976"/>
            <a:chOff x="0" y="0"/>
            <a:chExt cx="15415156" cy="12316975"/>
          </a:xfrm>
        </p:grpSpPr>
        <p:pic>
          <p:nvPicPr>
            <p:cNvPr id="159" name="Image" descr="Image"/>
            <p:cNvPicPr>
              <a:picLocks noChangeAspect="1"/>
            </p:cNvPicPr>
            <p:nvPr/>
          </p:nvPicPr>
          <p:blipFill>
            <a:blip r:embed="rId2">
              <a:extLst/>
            </a:blip>
            <a:srcRect l="946" t="0" r="946" b="22578"/>
            <a:stretch>
              <a:fillRect/>
            </a:stretch>
          </p:blipFill>
          <p:spPr>
            <a:xfrm>
              <a:off x="127000" y="88900"/>
              <a:ext cx="15161157" cy="11986776"/>
            </a:xfrm>
            <a:prstGeom prst="rect">
              <a:avLst/>
            </a:prstGeom>
            <a:ln>
              <a:noFill/>
            </a:ln>
            <a:effectLst/>
          </p:spPr>
        </p:pic>
        <p:pic>
          <p:nvPicPr>
            <p:cNvPr id="158" name="Image" descr="Image"/>
            <p:cNvPicPr>
              <a:picLocks noChangeAspect="0"/>
            </p:cNvPicPr>
            <p:nvPr/>
          </p:nvPicPr>
          <p:blipFill>
            <a:blip r:embed="rId3">
              <a:extLst/>
            </a:blip>
            <a:stretch>
              <a:fillRect/>
            </a:stretch>
          </p:blipFill>
          <p:spPr>
            <a:xfrm>
              <a:off x="0" y="0"/>
              <a:ext cx="15415158" cy="12316976"/>
            </a:xfrm>
            <a:prstGeom prst="rect">
              <a:avLst/>
            </a:prstGeom>
            <a:effectLst/>
          </p:spPr>
        </p:pic>
      </p:gr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What We Have in Christ"/>
          <p:cNvSpPr txBox="1"/>
          <p:nvPr>
            <p:ph type="ctrTitle"/>
          </p:nvPr>
        </p:nvSpPr>
        <p:spPr>
          <a:prstGeom prst="rect">
            <a:avLst/>
          </a:prstGeom>
        </p:spPr>
        <p:txBody>
          <a:bodyPr/>
          <a:lstStyle>
            <a:lvl1pPr>
              <a:defRPr>
                <a:solidFill>
                  <a:srgbClr val="FFFB00"/>
                </a:solidFill>
              </a:defRPr>
            </a:lvl1pPr>
          </a:lstStyle>
          <a:p>
            <a:pPr/>
            <a:r>
              <a:t>What We Have in Christ</a:t>
            </a:r>
          </a:p>
        </p:txBody>
      </p:sp>
      <p:sp>
        <p:nvSpPr>
          <p:cNvPr id="165" name="We have many things in Christ Jesus.…"/>
          <p:cNvSpPr txBox="1"/>
          <p:nvPr>
            <p:ph type="subTitle" sz="quarter" idx="1"/>
          </p:nvPr>
        </p:nvSpPr>
        <p:spPr>
          <a:prstGeom prst="rect">
            <a:avLst/>
          </a:prstGeom>
        </p:spPr>
        <p:txBody>
          <a:bodyPr/>
          <a:lstStyle/>
          <a:p>
            <a:pPr>
              <a:defRPr>
                <a:solidFill>
                  <a:srgbClr val="FFFB00"/>
                </a:solidFill>
                <a:latin typeface="Times Roman"/>
                <a:ea typeface="Times Roman"/>
                <a:cs typeface="Times Roman"/>
                <a:sym typeface="Times Roman"/>
              </a:defRPr>
            </a:pPr>
            <a:r>
              <a:t>We have many things in Christ Jesus.</a:t>
            </a:r>
          </a:p>
          <a:p>
            <a:pPr>
              <a:defRPr>
                <a:solidFill>
                  <a:srgbClr val="FFFB00"/>
                </a:solidFill>
                <a:latin typeface="Times Roman"/>
                <a:ea typeface="Times Roman"/>
                <a:cs typeface="Times Roman"/>
                <a:sym typeface="Times Roman"/>
              </a:defRPr>
            </a:pPr>
            <a:r>
              <a:t>Let’s look at a few.</a:t>
            </a: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5.png"/></Relationships>

</file>

<file path=ppt/theme/theme1.xml><?xml version="1.0" encoding="utf-8"?>
<a:theme xmlns:a="http://schemas.openxmlformats.org/drawingml/2006/main" xmlns:r="http://schemas.openxmlformats.org/officeDocument/2006/relationships" name="LeatherBook">
  <a:themeElements>
    <a:clrScheme name="LeatherBook">
      <a:dk1>
        <a:srgbClr val="6C6963"/>
      </a:dk1>
      <a:lt1>
        <a:srgbClr val="092C6C"/>
      </a:lt1>
      <a:dk2>
        <a:srgbClr val="4D5459"/>
      </a:dk2>
      <a:lt2>
        <a:srgbClr val="D8DBDF"/>
      </a:lt2>
      <a:accent1>
        <a:srgbClr val="5B7376"/>
      </a:accent1>
      <a:accent2>
        <a:srgbClr val="9B9E5B"/>
      </a:accent2>
      <a:accent3>
        <a:srgbClr val="CC943D"/>
      </a:accent3>
      <a:accent4>
        <a:srgbClr val="A55A01"/>
      </a:accent4>
      <a:accent5>
        <a:srgbClr val="9D3320"/>
      </a:accent5>
      <a:accent6>
        <a:srgbClr val="83525A"/>
      </a:accent6>
      <a:hlink>
        <a:srgbClr val="0000FF"/>
      </a:hlink>
      <a:folHlink>
        <a:srgbClr val="FF00FF"/>
      </a:folHlink>
    </a:clrScheme>
    <a:fontScheme name="LeatherBook">
      <a:majorFont>
        <a:latin typeface="Baskerville"/>
        <a:ea typeface="Baskerville"/>
        <a:cs typeface="Baskerville"/>
      </a:majorFont>
      <a:minorFont>
        <a:latin typeface="Baskerville"/>
        <a:ea typeface="Baskerville"/>
        <a:cs typeface="Baskerville"/>
      </a:minorFont>
    </a:fontScheme>
    <a:fmtScheme name="LeatherBoo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12700" dir="0">
              <a:srgbClr val="000000">
                <a:alpha val="60000"/>
              </a:srgbClr>
            </a:outerShdw>
          </a:effectLst>
        </a:effectStyle>
        <a:effectStyle>
          <a:effectLst>
            <a:outerShdw sx="100000" sy="100000" kx="0" ky="0" algn="b" rotWithShape="0" blurRad="50800" dist="12700" dir="0">
              <a:srgbClr val="000000">
                <a:alpha val="60000"/>
              </a:srgbClr>
            </a:outerShdw>
          </a:effectLst>
        </a:effectStyle>
        <a:effectStyle>
          <a:effectLst>
            <a:outerShdw sx="100000" sy="100000" kx="0" ky="0" algn="b" rotWithShape="0" blurRad="50800" dist="12700" dir="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12700" dir="0">
            <a:srgbClr val="000000">
              <a:alpha val="6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001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2EBDB"/>
            </a:solidFill>
            <a:effectLst/>
            <a:uFillTx/>
            <a:latin typeface="+mn-lt"/>
            <a:ea typeface="+mn-ea"/>
            <a:cs typeface="+mn-cs"/>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A49E92"/>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001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C6963"/>
            </a:solidFill>
            <a:effectLst/>
            <a:uFillTx/>
            <a:latin typeface="+mn-lt"/>
            <a:ea typeface="+mn-ea"/>
            <a:cs typeface="+mn-cs"/>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LeatherBook">
  <a:themeElements>
    <a:clrScheme name="LeatherBook">
      <a:dk1>
        <a:srgbClr val="000000"/>
      </a:dk1>
      <a:lt1>
        <a:srgbClr val="FFFFFF"/>
      </a:lt1>
      <a:dk2>
        <a:srgbClr val="4D5459"/>
      </a:dk2>
      <a:lt2>
        <a:srgbClr val="D8DBDF"/>
      </a:lt2>
      <a:accent1>
        <a:srgbClr val="5B7376"/>
      </a:accent1>
      <a:accent2>
        <a:srgbClr val="9B9E5B"/>
      </a:accent2>
      <a:accent3>
        <a:srgbClr val="CC943D"/>
      </a:accent3>
      <a:accent4>
        <a:srgbClr val="A55A01"/>
      </a:accent4>
      <a:accent5>
        <a:srgbClr val="9D3320"/>
      </a:accent5>
      <a:accent6>
        <a:srgbClr val="83525A"/>
      </a:accent6>
      <a:hlink>
        <a:srgbClr val="0000FF"/>
      </a:hlink>
      <a:folHlink>
        <a:srgbClr val="FF00FF"/>
      </a:folHlink>
    </a:clrScheme>
    <a:fontScheme name="LeatherBook">
      <a:majorFont>
        <a:latin typeface="Baskerville"/>
        <a:ea typeface="Baskerville"/>
        <a:cs typeface="Baskerville"/>
      </a:majorFont>
      <a:minorFont>
        <a:latin typeface="Baskerville"/>
        <a:ea typeface="Baskerville"/>
        <a:cs typeface="Baskerville"/>
      </a:minorFont>
    </a:fontScheme>
    <a:fmtScheme name="LeatherBoo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12700" dir="0">
              <a:srgbClr val="000000">
                <a:alpha val="60000"/>
              </a:srgbClr>
            </a:outerShdw>
          </a:effectLst>
        </a:effectStyle>
        <a:effectStyle>
          <a:effectLst>
            <a:outerShdw sx="100000" sy="100000" kx="0" ky="0" algn="b" rotWithShape="0" blurRad="50800" dist="12700" dir="0">
              <a:srgbClr val="000000">
                <a:alpha val="60000"/>
              </a:srgbClr>
            </a:outerShdw>
          </a:effectLst>
        </a:effectStyle>
        <a:effectStyle>
          <a:effectLst>
            <a:outerShdw sx="100000" sy="100000" kx="0" ky="0" algn="b" rotWithShape="0" blurRad="50800" dist="12700" dir="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12700" dir="0">
            <a:srgbClr val="000000">
              <a:alpha val="6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001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2EBDB"/>
            </a:solidFill>
            <a:effectLst/>
            <a:uFillTx/>
            <a:latin typeface="+mn-lt"/>
            <a:ea typeface="+mn-ea"/>
            <a:cs typeface="+mn-cs"/>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A49E92"/>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001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C6963"/>
            </a:solidFill>
            <a:effectLst/>
            <a:uFillTx/>
            <a:latin typeface="+mn-lt"/>
            <a:ea typeface="+mn-ea"/>
            <a:cs typeface="+mn-cs"/>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