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oefler Text"/>
          <a:ea typeface="Hoefler Text"/>
          <a:cs typeface="Hoefler Text"/>
        </a:font>
        <a:srgbClr val="6C6A67"/>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wholeTbl>
    <a:band2H>
      <a:tcTxStyle b="def" i="def"/>
      <a:tcStyle>
        <a:tcBdr/>
        <a:fill>
          <a:solidFill>
            <a:srgbClr val="83714F">
              <a:alpha val="8000"/>
            </a:srgbClr>
          </a:solidFill>
        </a:fill>
      </a:tcStyle>
    </a:band2H>
    <a:firstCol>
      <a:tcTxStyle b="off" i="off">
        <a:font>
          <a:latin typeface="Hoefler Text"/>
          <a:ea typeface="Hoefler Text"/>
          <a:cs typeface="Hoefler Text"/>
        </a:font>
        <a:srgbClr val="FFFFFF"/>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firstCol>
    <a:lastRow>
      <a:tcTxStyle b="off" i="off">
        <a:font>
          <a:latin typeface="Hoefler Text"/>
          <a:ea typeface="Hoefler Text"/>
          <a:cs typeface="Hoefler Text"/>
        </a:font>
        <a:srgbClr val="6C6A67"/>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508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lastRow>
    <a:firstRow>
      <a:tcTxStyle b="off" i="off">
        <a:font>
          <a:latin typeface="Hoefler Text"/>
          <a:ea typeface="Hoefler Text"/>
          <a:cs typeface="Hoefler Text"/>
        </a:font>
        <a:srgbClr val="FFFFFF"/>
      </a:tcTxStyle>
      <a:tcStyle>
        <a:tcBdr>
          <a:left>
            <a:ln w="25400" cap="flat">
              <a:solidFill>
                <a:srgbClr val="83714F">
                  <a:alpha val="30000"/>
                </a:srgbClr>
              </a:solidFill>
              <a:prstDash val="solid"/>
              <a:miter lim="400000"/>
            </a:ln>
          </a:left>
          <a:right>
            <a:ln w="25400" cap="flat">
              <a:solidFill>
                <a:srgbClr val="83714F">
                  <a:alpha val="30000"/>
                </a:srgbClr>
              </a:solidFill>
              <a:prstDash val="solid"/>
              <a:miter lim="400000"/>
            </a:ln>
          </a:right>
          <a:top>
            <a:ln w="25400" cap="flat">
              <a:solidFill>
                <a:srgbClr val="83714F">
                  <a:alpha val="30000"/>
                </a:srgbClr>
              </a:solidFill>
              <a:prstDash val="solid"/>
              <a:miter lim="400000"/>
            </a:ln>
          </a:top>
          <a:bottom>
            <a:ln w="25400" cap="flat">
              <a:solidFill>
                <a:srgbClr val="83714F">
                  <a:alpha val="30000"/>
                </a:srgbClr>
              </a:solidFill>
              <a:prstDash val="solid"/>
              <a:miter lim="400000"/>
            </a:ln>
          </a:bottom>
          <a:insideH>
            <a:ln w="25400" cap="flat">
              <a:solidFill>
                <a:srgbClr val="83714F">
                  <a:alpha val="30000"/>
                </a:srgbClr>
              </a:solidFill>
              <a:prstDash val="solid"/>
              <a:miter lim="400000"/>
            </a:ln>
          </a:insideH>
          <a:insideV>
            <a:ln w="25400" cap="flat">
              <a:solidFill>
                <a:srgbClr val="83714F">
                  <a:alpha val="30000"/>
                </a:srgbClr>
              </a:solidFill>
              <a:prstDash val="solid"/>
              <a:miter lim="400000"/>
            </a:ln>
          </a:insideV>
        </a:tcBdr>
        <a:fill>
          <a:noFill/>
        </a:fill>
      </a:tcStyle>
    </a:firstRow>
  </a:tblStyle>
  <a:tblStyle styleId="{C7B018BB-80A7-4F77-B60F-C8B233D01FF8}" styleName="">
    <a:tblBg/>
    <a:wholeTbl>
      <a:tcTxStyle b="off" i="off">
        <a:font>
          <a:latin typeface="Hoefler Text"/>
          <a:ea typeface="Hoefler Text"/>
          <a:cs typeface="Hoefler Text"/>
        </a:font>
        <a:srgbClr val="6C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b="def" i="def"/>
      <a:tcStyle>
        <a:tcBdr/>
        <a:fill>
          <a:solidFill>
            <a:srgbClr val="DCDBCC">
              <a:alpha val="54000"/>
            </a:srgbClr>
          </a:solidFill>
        </a:fill>
      </a:tcStyle>
    </a:band2H>
    <a:firstCol>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Hoefler Text"/>
          <a:ea typeface="Hoefler Text"/>
          <a:cs typeface="Hoefler Text"/>
        </a:font>
        <a:srgbClr val="6C6A67"/>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B2B1A5">
                  <a:alpha val="80000"/>
                </a:srgbClr>
              </a:solidFill>
              <a:prstDash val="solid"/>
              <a:miter lim="400000"/>
            </a:ln>
          </a:top>
          <a:bottom>
            <a:ln w="12700" cap="flat">
              <a:solidFill>
                <a:srgbClr val="B2B1A5">
                  <a:alpha val="80000"/>
                </a:srgbClr>
              </a:solidFill>
              <a:prstDash val="solid"/>
              <a:miter lim="400000"/>
            </a:ln>
          </a:bottom>
          <a:insideH>
            <a:ln w="12700" cap="flat">
              <a:solidFill>
                <a:srgbClr val="B2B1A5">
                  <a:alpha val="80000"/>
                </a:srgbClr>
              </a:solidFill>
              <a:prstDash val="solid"/>
              <a:miter lim="400000"/>
            </a:ln>
          </a:insideH>
          <a:insideV>
            <a:ln w="12700" cap="flat">
              <a:solidFill>
                <a:srgbClr val="5D5D5D"/>
              </a:solidFill>
              <a:prstDash val="solid"/>
              <a:miter lim="400000"/>
            </a:ln>
          </a:insideV>
        </a:tcBdr>
        <a:fill>
          <a:noFill/>
        </a:fill>
      </a:tcStyle>
    </a:wholeTbl>
    <a:band2H>
      <a:tcTxStyle b="def" i="def"/>
      <a:tcStyle>
        <a:tcBdr/>
        <a:fill>
          <a:solidFill>
            <a:srgbClr val="DCDBCC">
              <a:alpha val="80000"/>
            </a:srgbClr>
          </a:solidFill>
        </a:fill>
      </a:tcStyle>
    </a:band2H>
    <a:firstCol>
      <a:tcTxStyle b="off" i="off">
        <a:font>
          <a:latin typeface="Hoefler Text"/>
          <a:ea typeface="Hoefler Text"/>
          <a:cs typeface="Hoefler Text"/>
        </a:font>
        <a:srgbClr val="FFFFFF"/>
      </a:tcTxStyle>
      <a:tcStyle>
        <a:tcBdr>
          <a:left>
            <a:ln w="12700" cap="flat">
              <a:noFill/>
              <a:miter lim="400000"/>
            </a:ln>
          </a:left>
          <a:right>
            <a:ln w="12700" cap="flat">
              <a:solidFill>
                <a:srgbClr val="5D5D5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2B1A5">
                  <a:alpha val="80000"/>
                </a:srgbClr>
              </a:solidFill>
              <a:prstDash val="solid"/>
              <a:miter lim="400000"/>
            </a:ln>
          </a:insideV>
        </a:tcBdr>
        <a:fill>
          <a:noFill/>
        </a:fill>
      </a:tcStyle>
    </a:firstCol>
    <a:lastRow>
      <a:tcTxStyle b="off" i="off">
        <a:font>
          <a:latin typeface="Hoefler Text"/>
          <a:ea typeface="Hoefler Text"/>
          <a:cs typeface="Hoefler Text"/>
        </a:font>
        <a:srgbClr val="6C6A67"/>
      </a:tcTxStyle>
      <a:tcStyle>
        <a:tcBdr>
          <a:left>
            <a:ln w="12700" cap="flat">
              <a:noFill/>
              <a:miter lim="400000"/>
            </a:ln>
          </a:left>
          <a:right>
            <a:ln w="12700" cap="flat">
              <a:noFill/>
              <a:miter lim="400000"/>
            </a:ln>
          </a:right>
          <a:top>
            <a:ln w="25400" cap="flat">
              <a:solidFill>
                <a:srgbClr val="B2B1A5">
                  <a:alpha val="80000"/>
                </a:srgbClr>
              </a:solidFill>
              <a:prstDash val="solid"/>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Hoefler Text"/>
          <a:ea typeface="Hoefler Text"/>
          <a:cs typeface="Hoefler Text"/>
        </a:font>
        <a:srgbClr val="6C6A67"/>
      </a:tcTxStyle>
      <a:tcStyle>
        <a:tcBdr>
          <a:left>
            <a:ln w="12700" cap="flat">
              <a:noFill/>
              <a:miter lim="400000"/>
            </a:ln>
          </a:left>
          <a:right>
            <a:ln w="12700" cap="flat">
              <a:noFill/>
              <a:miter lim="400000"/>
            </a:ln>
          </a:right>
          <a:top>
            <a:ln w="12700" cap="flat">
              <a:solidFill>
                <a:srgbClr val="AAA6A2"/>
              </a:solidFill>
              <a:custDash>
                <a:ds d="200000" sp="200000"/>
              </a:custDash>
              <a:miter lim="400000"/>
            </a:ln>
          </a:top>
          <a:bottom>
            <a:ln w="12700" cap="flat">
              <a:solidFill>
                <a:srgbClr val="AAA6A2"/>
              </a:solidFill>
              <a:custDash>
                <a:ds d="200000" sp="200000"/>
              </a:custDash>
              <a:miter lim="400000"/>
            </a:ln>
          </a:bottom>
          <a:insideH>
            <a:ln w="12700" cap="flat">
              <a:solidFill>
                <a:srgbClr val="AAA6A2"/>
              </a:solidFill>
              <a:custDash>
                <a:ds d="200000" sp="200000"/>
              </a:custDash>
              <a:miter lim="400000"/>
            </a:ln>
          </a:insideH>
          <a:insideV>
            <a:ln w="12700" cap="flat">
              <a:noFill/>
              <a:miter lim="400000"/>
            </a:ln>
          </a:insideV>
        </a:tcBdr>
        <a:fill>
          <a:noFill/>
        </a:fill>
      </a:tcStyle>
    </a:wholeTbl>
    <a:band2H>
      <a:tcTxStyle b="def" i="def"/>
      <a:tcStyle>
        <a:tcBdr/>
        <a:fill>
          <a:solidFill>
            <a:srgbClr val="DAE5E5">
              <a:alpha val="69000"/>
            </a:srgbClr>
          </a:solidFill>
        </a:fill>
      </a:tcStyle>
    </a:band2H>
    <a:firstCol>
      <a:tcTxStyle b="off" i="off">
        <a:font>
          <a:latin typeface="Hoefler Text"/>
          <a:ea typeface="Hoefler Text"/>
          <a:cs typeface="Hoefler Text"/>
        </a:font>
        <a:srgbClr val="6C6A67"/>
      </a:tcTxStyle>
      <a:tcStyle>
        <a:tcBdr>
          <a:left>
            <a:ln w="12700" cap="flat">
              <a:noFill/>
              <a:miter lim="400000"/>
            </a:ln>
          </a:left>
          <a:right>
            <a:ln w="12700" cap="flat">
              <a:solidFill>
                <a:srgbClr val="B8B8B8"/>
              </a:solidFill>
              <a:prstDash val="solid"/>
              <a:miter lim="400000"/>
            </a:ln>
          </a:right>
          <a:top>
            <a:ln w="12700" cap="flat">
              <a:solidFill>
                <a:srgbClr val="AAA6A2"/>
              </a:solidFill>
              <a:custDash>
                <a:ds d="200000" sp="200000"/>
              </a:custDash>
              <a:miter lim="400000"/>
            </a:ln>
          </a:top>
          <a:bottom>
            <a:ln w="12700" cap="flat">
              <a:solidFill>
                <a:srgbClr val="AAA6A2"/>
              </a:solidFill>
              <a:custDash>
                <a:ds d="200000" sp="200000"/>
              </a:custDash>
              <a:miter lim="400000"/>
            </a:ln>
          </a:bottom>
          <a:insideH>
            <a:ln w="12700" cap="flat">
              <a:solidFill>
                <a:srgbClr val="AAA6A2"/>
              </a:solidFill>
              <a:custDash>
                <a:ds d="200000" sp="200000"/>
              </a:custDash>
              <a:miter lim="400000"/>
            </a:ln>
          </a:insideH>
          <a:insideV>
            <a:ln w="12700" cap="flat">
              <a:noFill/>
              <a:miter lim="400000"/>
            </a:ln>
          </a:insideV>
        </a:tcBdr>
        <a:fill>
          <a:noFill/>
        </a:fill>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Hoefler Text"/>
          <a:ea typeface="Hoefler Text"/>
          <a:cs typeface="Hoefler Text"/>
        </a:font>
        <a:srgbClr val="6C6A67"/>
      </a:tcTxStyle>
      <a:tcStyle>
        <a:tcBdr>
          <a:left>
            <a:ln w="25400" cap="flat">
              <a:solidFill>
                <a:srgbClr val="DCDBCC">
                  <a:alpha val="80000"/>
                </a:srgbClr>
              </a:solidFill>
              <a:custDash>
                <a:ds d="200000" sp="200000"/>
              </a:custDash>
              <a:miter lim="400000"/>
            </a:ln>
          </a:left>
          <a:right>
            <a:ln w="25400" cap="flat">
              <a:solidFill>
                <a:srgbClr val="DCDBCC">
                  <a:alpha val="80000"/>
                </a:srgbClr>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25400" cap="flat">
              <a:solidFill>
                <a:srgbClr val="DCDBCC">
                  <a:alpha val="80000"/>
                </a:srgbClr>
              </a:solidFill>
              <a:custDash>
                <a:ds d="200000" sp="200000"/>
              </a:custDash>
              <a:miter lim="400000"/>
            </a:ln>
          </a:insideV>
        </a:tcBdr>
        <a:fill>
          <a:noFill/>
        </a:fill>
      </a:tcStyle>
    </a:wholeTbl>
    <a:band2H>
      <a:tcTxStyle b="def" i="def"/>
      <a:tcStyle>
        <a:tcBdr/>
        <a:fill>
          <a:solidFill>
            <a:srgbClr val="DEDEDF">
              <a:alpha val="76000"/>
            </a:srgbClr>
          </a:solidFill>
        </a:fill>
      </a:tcStyle>
    </a:band2H>
    <a:firstCol>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B2B1A5">
                  <a:alpha val="80000"/>
                </a:srgbClr>
              </a:solidFill>
              <a:prstDash val="solid"/>
              <a:miter lim="400000"/>
            </a:ln>
          </a:insideV>
        </a:tcBdr>
        <a:fill>
          <a:noFill/>
        </a:fill>
      </a:tcStyle>
    </a:firstCol>
    <a:la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fill>
          <a:noFill/>
        </a:fill>
      </a:tcStyle>
    </a:lastRow>
    <a:firstRow>
      <a:tcTxStyle b="off" i="off">
        <a:font>
          <a:latin typeface="Hoefler Text"/>
          <a:ea typeface="Hoefler Text"/>
          <a:cs typeface="Hoefler Text"/>
        </a:font>
        <a:srgbClr val="F3F1D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B2B1A5">
                  <a:alpha val="80000"/>
                </a:srgbClr>
              </a:solidFill>
              <a:prstDash val="solid"/>
              <a:miter lim="400000"/>
            </a:ln>
          </a:insideH>
          <a:insideV>
            <a:ln w="12700" cap="flat">
              <a:noFill/>
              <a:miter lim="400000"/>
            </a:ln>
          </a:insideV>
        </a:tcBdr>
        <a:fill>
          <a:noFill/>
        </a:fill>
      </a:tcStyle>
    </a:firstRow>
  </a:tblStyle>
  <a:tblStyle styleId="{2708684C-4D16-4618-839F-0558EEFCDFE6}" styleName="">
    <a:tblBg/>
    <a:wholeTbl>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25400" cap="flat">
              <a:solidFill>
                <a:srgbClr val="6C6A67">
                  <a:alpha val="70000"/>
                </a:srgbClr>
              </a:solidFill>
              <a:custDash>
                <a:ds d="200000" sp="200000"/>
              </a:custDash>
              <a:miter lim="400000"/>
            </a:ln>
          </a:top>
          <a:bottom>
            <a:ln w="25400" cap="flat">
              <a:solidFill>
                <a:srgbClr val="6C6A67">
                  <a:alpha val="70000"/>
                </a:srgbClr>
              </a:solidFill>
              <a:custDash>
                <a:ds d="200000" sp="200000"/>
              </a:custDash>
              <a:miter lim="400000"/>
            </a:ln>
          </a:bottom>
          <a:insideH>
            <a:ln w="25400" cap="flat">
              <a:solidFill>
                <a:srgbClr val="6C6A67">
                  <a:alpha val="70000"/>
                </a:srgbClr>
              </a:solidFill>
              <a:custDash>
                <a:ds d="200000" sp="200000"/>
              </a:custDash>
              <a:miter lim="400000"/>
            </a:ln>
          </a:insideH>
          <a:insideV>
            <a:ln w="25400" cap="flat">
              <a:solidFill>
                <a:srgbClr val="6C6A67">
                  <a:alpha val="70000"/>
                </a:srgbClr>
              </a:solidFill>
              <a:custDash>
                <a:ds d="200000" sp="200000"/>
              </a:custDash>
              <a:miter lim="400000"/>
            </a:ln>
          </a:insideV>
        </a:tcBdr>
        <a:fill>
          <a:noFill/>
        </a:fill>
      </a:tcStyle>
    </a:wholeTbl>
    <a:band2H>
      <a:tcTxStyle b="def" i="def"/>
      <a:tcStyle>
        <a:tcBdr/>
        <a:fill>
          <a:solidFill>
            <a:srgbClr val="DCDBCC">
              <a:alpha val="80000"/>
            </a:srgbClr>
          </a:solidFill>
        </a:fill>
      </a:tcStyle>
    </a:band2H>
    <a:firstCol>
      <a:tcTxStyle b="off" i="off">
        <a:font>
          <a:latin typeface="Hoefler Text"/>
          <a:ea typeface="Hoefler Text"/>
          <a:cs typeface="Hoefler Text"/>
        </a:font>
        <a:srgbClr val="6C6A67"/>
      </a:tcTxStyle>
      <a:tcStyle>
        <a:tcBdr>
          <a:left>
            <a:ln w="12700" cap="flat">
              <a:noFill/>
              <a:miter lim="400000"/>
            </a:ln>
          </a:left>
          <a:right>
            <a:ln w="25400" cap="flat">
              <a:solidFill>
                <a:srgbClr val="6C6A67">
                  <a:alpha val="70000"/>
                </a:srgbClr>
              </a:solidFill>
              <a:prstDash val="solid"/>
              <a:miter lim="400000"/>
            </a:ln>
          </a:right>
          <a:top>
            <a:ln w="25400" cap="flat">
              <a:solidFill>
                <a:srgbClr val="6C6A67">
                  <a:alpha val="70000"/>
                </a:srgbClr>
              </a:solidFill>
              <a:custDash>
                <a:ds d="200000" sp="200000"/>
              </a:custDash>
              <a:miter lim="400000"/>
            </a:ln>
          </a:top>
          <a:bottom>
            <a:ln w="25400" cap="flat">
              <a:solidFill>
                <a:srgbClr val="6C6A67">
                  <a:alpha val="70000"/>
                </a:srgbClr>
              </a:solidFill>
              <a:custDash>
                <a:ds d="200000" sp="200000"/>
              </a:custDash>
              <a:miter lim="400000"/>
            </a:ln>
          </a:bottom>
          <a:insideH>
            <a:ln w="25400" cap="flat">
              <a:solidFill>
                <a:srgbClr val="6C6A67">
                  <a:alpha val="70000"/>
                </a:srgbClr>
              </a:solidFill>
              <a:custDash>
                <a:ds d="200000" sp="200000"/>
              </a:custDash>
              <a:miter lim="400000"/>
            </a:ln>
          </a:insideH>
          <a:insideV>
            <a:ln w="25400" cap="flat">
              <a:solidFill>
                <a:srgbClr val="6C6A67">
                  <a:alpha val="70000"/>
                </a:srgbClr>
              </a:solidFill>
              <a:prstDash val="solid"/>
              <a:miter lim="400000"/>
            </a:ln>
          </a:insideV>
        </a:tcBdr>
        <a:fill>
          <a:noFill/>
        </a:fill>
      </a:tcStyle>
    </a:firstCol>
    <a:lastRow>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25400" cap="flat">
              <a:solidFill>
                <a:srgbClr val="6C6A67">
                  <a:alpha val="70000"/>
                </a:srgbClr>
              </a:solidFill>
              <a:prstDash val="solid"/>
              <a:miter lim="400000"/>
            </a:ln>
          </a:top>
          <a:bottom>
            <a:ln w="12700" cap="flat">
              <a:noFill/>
              <a:miter lim="400000"/>
            </a:ln>
          </a:bottom>
          <a:insideH>
            <a:ln w="25400" cap="flat">
              <a:solidFill>
                <a:srgbClr val="6C6A67">
                  <a:alpha val="70000"/>
                </a:srgbClr>
              </a:solidFill>
              <a:prstDash val="solid"/>
              <a:miter lim="400000"/>
            </a:ln>
          </a:insideH>
          <a:insideV>
            <a:ln w="25400" cap="flat">
              <a:solidFill>
                <a:srgbClr val="6C6A67">
                  <a:alpha val="70000"/>
                </a:srgbClr>
              </a:solidFill>
              <a:custDash>
                <a:ds d="200000" sp="200000"/>
              </a:custDash>
              <a:miter lim="400000"/>
            </a:ln>
          </a:insideV>
        </a:tcBdr>
        <a:fill>
          <a:noFill/>
        </a:fill>
      </a:tcStyle>
    </a:lastRow>
    <a:firstRow>
      <a:tcTxStyle b="off" i="off">
        <a:font>
          <a:latin typeface="Hoefler Text"/>
          <a:ea typeface="Hoefler Text"/>
          <a:cs typeface="Hoefler Text"/>
        </a:font>
        <a:srgbClr val="6C6A67"/>
      </a:tcTxStyle>
      <a:tcStyle>
        <a:tcBdr>
          <a:left>
            <a:ln w="25400" cap="flat">
              <a:solidFill>
                <a:srgbClr val="6C6A67">
                  <a:alpha val="70000"/>
                </a:srgbClr>
              </a:solidFill>
              <a:custDash>
                <a:ds d="200000" sp="200000"/>
              </a:custDash>
              <a:miter lim="400000"/>
            </a:ln>
          </a:left>
          <a:right>
            <a:ln w="25400" cap="flat">
              <a:solidFill>
                <a:srgbClr val="6C6A67">
                  <a:alpha val="70000"/>
                </a:srgbClr>
              </a:solidFill>
              <a:custDash>
                <a:ds d="200000" sp="200000"/>
              </a:custDash>
              <a:miter lim="400000"/>
            </a:ln>
          </a:right>
          <a:top>
            <a:ln w="12700" cap="flat">
              <a:noFill/>
              <a:miter lim="400000"/>
            </a:ln>
          </a:top>
          <a:bottom>
            <a:ln w="25400" cap="flat">
              <a:solidFill>
                <a:srgbClr val="6C6A67">
                  <a:alpha val="70000"/>
                </a:srgbClr>
              </a:solidFill>
              <a:prstDash val="solid"/>
              <a:miter lim="400000"/>
            </a:ln>
          </a:bottom>
          <a:insideH>
            <a:ln w="25400" cap="flat">
              <a:solidFill>
                <a:srgbClr val="6C6A67">
                  <a:alpha val="70000"/>
                </a:srgbClr>
              </a:solidFill>
              <a:prstDash val="solid"/>
              <a:miter lim="400000"/>
            </a:ln>
          </a:insideH>
          <a:insideV>
            <a:ln w="25400" cap="flat">
              <a:solidFill>
                <a:srgbClr val="6C6A67">
                  <a:alpha val="70000"/>
                </a:srgbClr>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 name="Group"/>
          <p:cNvGrpSpPr/>
          <p:nvPr/>
        </p:nvGrpSpPr>
        <p:grpSpPr>
          <a:xfrm>
            <a:off x="5130800" y="6807200"/>
            <a:ext cx="14122400" cy="127000"/>
            <a:chOff x="0" y="0"/>
            <a:chExt cx="14122400" cy="127000"/>
          </a:xfrm>
        </p:grpSpPr>
        <p:pic>
          <p:nvPicPr>
            <p:cNvPr id="12" name="typesetflourish_shape_big.pdf" descr="typesetflourish_shape_big.pdf"/>
            <p:cNvPicPr>
              <a:picLocks noChangeAspect="0"/>
            </p:cNvPicPr>
            <p:nvPr/>
          </p:nvPicPr>
          <p:blipFill>
            <a:blip r:embed="rId3">
              <a:extLst/>
            </a:blip>
            <a:stretch>
              <a:fillRect/>
            </a:stretch>
          </p:blipFill>
          <p:spPr>
            <a:xfrm>
              <a:off x="6845300" y="0"/>
              <a:ext cx="431800" cy="127000"/>
            </a:xfrm>
            <a:prstGeom prst="rect">
              <a:avLst/>
            </a:prstGeom>
            <a:ln w="12700" cap="flat">
              <a:noFill/>
              <a:miter lim="400000"/>
            </a:ln>
            <a:effectLst/>
          </p:spPr>
        </p:pic>
        <p:pic>
          <p:nvPicPr>
            <p:cNvPr id="13" name="typesetflourish_line.pdf" descr="typesetflourish_line.pdf"/>
            <p:cNvPicPr>
              <a:picLocks noChangeAspect="0"/>
            </p:cNvPicPr>
            <p:nvPr/>
          </p:nvPicPr>
          <p:blipFill>
            <a:blip r:embed="rId4">
              <a:extLst/>
            </a:blip>
            <a:stretch>
              <a:fillRect/>
            </a:stretch>
          </p:blipFill>
          <p:spPr>
            <a:xfrm>
              <a:off x="0" y="63500"/>
              <a:ext cx="6845300" cy="12700"/>
            </a:xfrm>
            <a:prstGeom prst="rect">
              <a:avLst/>
            </a:prstGeom>
            <a:ln w="12700" cap="flat">
              <a:noFill/>
              <a:miter lim="400000"/>
            </a:ln>
            <a:effectLst/>
          </p:spPr>
        </p:pic>
        <p:pic>
          <p:nvPicPr>
            <p:cNvPr id="14" name="typesetflourish_line.pdf" descr="typesetflourish_line.pdf"/>
            <p:cNvPicPr>
              <a:picLocks noChangeAspect="0"/>
            </p:cNvPicPr>
            <p:nvPr/>
          </p:nvPicPr>
          <p:blipFill>
            <a:blip r:embed="rId4">
              <a:extLst/>
            </a:blip>
            <a:stretch>
              <a:fillRect/>
            </a:stretch>
          </p:blipFill>
          <p:spPr>
            <a:xfrm rot="10800000">
              <a:off x="7277100" y="63500"/>
              <a:ext cx="6845300" cy="12700"/>
            </a:xfrm>
            <a:prstGeom prst="rect">
              <a:avLst/>
            </a:prstGeom>
            <a:ln w="12700" cap="flat">
              <a:noFill/>
              <a:miter lim="400000"/>
            </a:ln>
            <a:effectLst/>
          </p:spPr>
        </p:pic>
      </p:grpSp>
      <p:sp>
        <p:nvSpPr>
          <p:cNvPr id="16" name="Title Text"/>
          <p:cNvSpPr txBox="1"/>
          <p:nvPr>
            <p:ph type="title"/>
          </p:nvPr>
        </p:nvSpPr>
        <p:spPr>
          <a:xfrm>
            <a:off x="2095500" y="3213100"/>
            <a:ext cx="20193000" cy="3568700"/>
          </a:xfrm>
          <a:prstGeom prst="rect">
            <a:avLst/>
          </a:prstGeom>
        </p:spPr>
        <p:txBody>
          <a:bodyPr anchor="b"/>
          <a:lstStyle/>
          <a:p>
            <a:pPr/>
            <a:r>
              <a:t>Title Text</a:t>
            </a:r>
          </a:p>
        </p:txBody>
      </p:sp>
      <p:sp>
        <p:nvSpPr>
          <p:cNvPr id="17" name="Body Level One…"/>
          <p:cNvSpPr txBox="1"/>
          <p:nvPr>
            <p:ph type="body" sz="quarter" idx="1"/>
          </p:nvPr>
        </p:nvSpPr>
        <p:spPr>
          <a:xfrm>
            <a:off x="2095500" y="7086600"/>
            <a:ext cx="20193000" cy="1790700"/>
          </a:xfrm>
          <a:prstGeom prst="rect">
            <a:avLst/>
          </a:prstGeom>
        </p:spPr>
        <p:txBody>
          <a:bodyPr anchor="t"/>
          <a:lstStyle>
            <a:lvl1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1pPr>
            <a:lvl2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2pPr>
            <a:lvl3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3pPr>
            <a:lvl4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4pPr>
            <a:lvl5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xfrm>
            <a:off x="12033677" y="13195300"/>
            <a:ext cx="340462" cy="482600"/>
          </a:xfrm>
          <a:prstGeom prst="rect">
            <a:avLst/>
          </a:prstGeom>
          <a:noFill/>
        </p:spPr>
        <p:txBody>
          <a:bodyPr/>
          <a:lstStyle>
            <a:lvl1pPr>
              <a:defRPr>
                <a:solidFill>
                  <a:srgbClr val="FAEF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06" name="–Johnny Appleseed"/>
          <p:cNvSpPr txBox="1"/>
          <p:nvPr>
            <p:ph type="body" sz="quarter" idx="21"/>
          </p:nvPr>
        </p:nvSpPr>
        <p:spPr>
          <a:xfrm>
            <a:off x="2387600" y="8953500"/>
            <a:ext cx="19621500" cy="800100"/>
          </a:xfrm>
          <a:prstGeom prst="rect">
            <a:avLst/>
          </a:prstGeom>
        </p:spPr>
        <p:txBody>
          <a:bodyPr anchor="t">
            <a:spAutoFit/>
          </a:bodyPr>
          <a:lstStyle>
            <a:lvl1pPr marL="0" indent="0" algn="ctr">
              <a:spcBef>
                <a:spcPts val="0"/>
              </a:spcBef>
              <a:buSzTx/>
              <a:buNone/>
              <a:defRPr i="1" sz="4600"/>
            </a:lvl1pPr>
          </a:lstStyle>
          <a:p>
            <a:pPr/>
            <a:r>
              <a:t>–Johnny Appleseed</a:t>
            </a:r>
          </a:p>
        </p:txBody>
      </p:sp>
      <p:sp>
        <p:nvSpPr>
          <p:cNvPr id="107" name="“Type a quote here.”"/>
          <p:cNvSpPr txBox="1"/>
          <p:nvPr>
            <p:ph type="body" sz="quarter" idx="22"/>
          </p:nvPr>
        </p:nvSpPr>
        <p:spPr>
          <a:xfrm>
            <a:off x="2387600" y="6089650"/>
            <a:ext cx="19621500" cy="800100"/>
          </a:xfrm>
          <a:prstGeom prst="rect">
            <a:avLst/>
          </a:prstGeom>
        </p:spPr>
        <p:txBody>
          <a:bodyPr>
            <a:spAutoFit/>
          </a:bodyPr>
          <a:lstStyle>
            <a:lvl1pPr marL="0" indent="0" algn="ctr">
              <a:spcBef>
                <a:spcPts val="4600"/>
              </a:spcBef>
              <a:buSzTx/>
              <a:buNone/>
              <a:defRPr sz="4600"/>
            </a:lvl1pPr>
          </a:lstStyle>
          <a:p>
            <a:pPr/>
            <a:r>
              <a:t>“Type a quote here.” </a:t>
            </a:r>
          </a:p>
        </p:txBody>
      </p:sp>
      <p:sp>
        <p:nvSpPr>
          <p:cNvPr id="108" name="Slide Number"/>
          <p:cNvSpPr txBox="1"/>
          <p:nvPr>
            <p:ph type="sldNum" sz="quarter" idx="2"/>
          </p:nvPr>
        </p:nvSpPr>
        <p:spPr>
          <a:xfrm>
            <a:off x="12033677" y="12941300"/>
            <a:ext cx="340462" cy="482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15" name="Photo of the Painted Ladies—a row of colorful Victorian houses in San Francisco, with the Financial District in the background "/>
          <p:cNvSpPr/>
          <p:nvPr>
            <p:ph type="pic" idx="21"/>
          </p:nvPr>
        </p:nvSpPr>
        <p:spPr>
          <a:xfrm>
            <a:off x="0" y="-3517363"/>
            <a:ext cx="26012869" cy="17833041"/>
          </a:xfrm>
          <a:prstGeom prst="rect">
            <a:avLst/>
          </a:prstGeom>
        </p:spPr>
        <p:txBody>
          <a:bodyPr lIns="91439" tIns="45719" rIns="91439" bIns="45719" anchor="t">
            <a:noAutofit/>
          </a:bodyPr>
          <a:lstStyle/>
          <a:p>
            <a:pPr/>
          </a:p>
        </p:txBody>
      </p:sp>
      <p:sp>
        <p:nvSpPr>
          <p:cNvPr id="116" name="Slide Number"/>
          <p:cNvSpPr txBox="1"/>
          <p:nvPr>
            <p:ph type="sldNum" sz="quarter" idx="2"/>
          </p:nvPr>
        </p:nvSpPr>
        <p:spPr>
          <a:xfrm>
            <a:off x="12033677" y="12941300"/>
            <a:ext cx="340462" cy="482600"/>
          </a:xfrm>
          <a:prstGeom prst="rect">
            <a:avLst/>
          </a:prstGeom>
          <a:noFill/>
        </p:spPr>
        <p:txBody>
          <a:bodyPr/>
          <a:lstStyle>
            <a:lvl1pPr>
              <a:defRPr>
                <a:solidFill>
                  <a:srgbClr val="FAEF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23" name="Slide Number"/>
          <p:cNvSpPr txBox="1"/>
          <p:nvPr>
            <p:ph type="sldNum" sz="quarter" idx="2"/>
          </p:nvPr>
        </p:nvSpPr>
        <p:spPr>
          <a:xfrm>
            <a:off x="12033677" y="12941300"/>
            <a:ext cx="340462" cy="482600"/>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0" name="Line"/>
          <p:cNvSpPr/>
          <p:nvPr/>
        </p:nvSpPr>
        <p:spPr>
          <a:xfrm>
            <a:off x="952500" y="3060700"/>
            <a:ext cx="22494922" cy="0"/>
          </a:xfrm>
          <a:prstGeom prst="line">
            <a:avLst/>
          </a:prstGeom>
          <a:ln w="12700">
            <a:solidFill>
              <a:srgbClr val="444444">
                <a:alpha val="30000"/>
              </a:srgbClr>
            </a:solidFill>
            <a:miter lim="400000"/>
          </a:ln>
        </p:spPr>
        <p:txBody>
          <a:bodyPr lIns="50800" tIns="50800" rIns="50800" bIns="50800" anchor="ctr"/>
          <a:lstStyle/>
          <a:p>
            <a:pPr defTabSz="457200">
              <a:defRPr b="1" sz="7500" u="sng">
                <a:solidFill>
                  <a:srgbClr val="FF2600"/>
                </a:solidFill>
                <a:latin typeface="Times Roman"/>
                <a:ea typeface="Times Roman"/>
                <a:cs typeface="Times Roman"/>
                <a:sym typeface="Times Roman"/>
              </a:defRPr>
            </a:pPr>
          </a:p>
        </p:txBody>
      </p:sp>
      <p:sp>
        <p:nvSpPr>
          <p:cNvPr id="131" name="Line"/>
          <p:cNvSpPr/>
          <p:nvPr/>
        </p:nvSpPr>
        <p:spPr>
          <a:xfrm>
            <a:off x="952500" y="889000"/>
            <a:ext cx="22494922" cy="0"/>
          </a:xfrm>
          <a:prstGeom prst="line">
            <a:avLst/>
          </a:prstGeom>
          <a:ln w="12700">
            <a:solidFill>
              <a:srgbClr val="444444">
                <a:alpha val="30000"/>
              </a:srgbClr>
            </a:solidFill>
            <a:miter lim="400000"/>
          </a:ln>
        </p:spPr>
        <p:txBody>
          <a:bodyPr lIns="50800" tIns="50800" rIns="50800" bIns="50800" anchor="ctr"/>
          <a:lstStyle/>
          <a:p>
            <a:pPr defTabSz="457200">
              <a:defRPr b="1" sz="7500" u="sng">
                <a:solidFill>
                  <a:srgbClr val="FF2600"/>
                </a:solidFill>
                <a:latin typeface="Times Roman"/>
                <a:ea typeface="Times Roman"/>
                <a:cs typeface="Times Roman"/>
                <a:sym typeface="Times Roman"/>
              </a:defRPr>
            </a:pPr>
          </a:p>
        </p:txBody>
      </p:sp>
      <p:sp>
        <p:nvSpPr>
          <p:cNvPr id="132" name="Title Text"/>
          <p:cNvSpPr txBox="1"/>
          <p:nvPr>
            <p:ph type="title"/>
          </p:nvPr>
        </p:nvSpPr>
        <p:spPr>
          <a:xfrm>
            <a:off x="952500" y="1143000"/>
            <a:ext cx="22479000" cy="1663700"/>
          </a:xfrm>
          <a:prstGeom prst="rect">
            <a:avLst/>
          </a:prstGeom>
        </p:spPr>
        <p:txBody>
          <a:bodyPr/>
          <a:lstStyle>
            <a:lvl1pPr>
              <a:lnSpc>
                <a:spcPct val="90000"/>
              </a:lnSpc>
              <a:spcBef>
                <a:spcPts val="2300"/>
              </a:spcBef>
              <a:defRPr cap="none">
                <a:solidFill>
                  <a:srgbClr val="D93E2B"/>
                </a:solidFill>
                <a:latin typeface="Bodoni SvtyTwo ITC TT-Book"/>
                <a:ea typeface="Bodoni SvtyTwo ITC TT-Book"/>
                <a:cs typeface="Bodoni SvtyTwo ITC TT-Book"/>
                <a:sym typeface="Bodoni SvtyTwo ITC TT-Book"/>
              </a:defRPr>
            </a:lvl1pPr>
          </a:lstStyle>
          <a:p>
            <a:pPr/>
            <a:r>
              <a:t>Title Text</a:t>
            </a:r>
          </a:p>
        </p:txBody>
      </p:sp>
      <p:sp>
        <p:nvSpPr>
          <p:cNvPr id="133" name="Slide Number"/>
          <p:cNvSpPr txBox="1"/>
          <p:nvPr>
            <p:ph type="sldNum" sz="quarter" idx="2"/>
          </p:nvPr>
        </p:nvSpPr>
        <p:spPr>
          <a:xfrm>
            <a:off x="11976100" y="13017500"/>
            <a:ext cx="419100" cy="508000"/>
          </a:xfrm>
          <a:prstGeom prst="rect">
            <a:avLst/>
          </a:prstGeom>
          <a:noFill/>
        </p:spPr>
        <p:txBody>
          <a:bodyPr/>
          <a:lstStyle>
            <a:lvl1pPr>
              <a:defRPr>
                <a:solidFill>
                  <a:srgbClr val="4C4946"/>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0" name="dingbat_hd.png" descr="dingbat_hd.png"/>
          <p:cNvPicPr>
            <a:picLocks noChangeAspect="1"/>
          </p:cNvPicPr>
          <p:nvPr/>
        </p:nvPicPr>
        <p:blipFill>
          <a:blip r:embed="rId3">
            <a:extLst/>
          </a:blip>
          <a:stretch>
            <a:fillRect/>
          </a:stretch>
        </p:blipFill>
        <p:spPr>
          <a:xfrm>
            <a:off x="6814704" y="7385050"/>
            <a:ext cx="10754592" cy="571500"/>
          </a:xfrm>
          <a:prstGeom prst="rect">
            <a:avLst/>
          </a:prstGeom>
          <a:ln w="12700">
            <a:miter lim="400000"/>
          </a:ln>
        </p:spPr>
      </p:pic>
      <p:sp>
        <p:nvSpPr>
          <p:cNvPr id="141" name="Title Text"/>
          <p:cNvSpPr txBox="1"/>
          <p:nvPr>
            <p:ph type="title"/>
          </p:nvPr>
        </p:nvSpPr>
        <p:spPr>
          <a:xfrm>
            <a:off x="3454400" y="3200400"/>
            <a:ext cx="17475200" cy="3962400"/>
          </a:xfrm>
          <a:prstGeom prst="rect">
            <a:avLst/>
          </a:prstGeom>
        </p:spPr>
        <p:txBody>
          <a:bodyPr anchor="b"/>
          <a:lstStyle>
            <a:lvl1pPr>
              <a:lnSpc>
                <a:spcPct val="100000"/>
              </a:lnSpc>
              <a:defRPr cap="none" sz="10600">
                <a:solidFill>
                  <a:srgbClr val="F4D799"/>
                </a:solidFill>
                <a:effectLst>
                  <a:outerShdw sx="100000" sy="100000" kx="0" ky="0" algn="b" rotWithShape="0" blurRad="25400" dist="25400" dir="16200000">
                    <a:srgbClr val="000000">
                      <a:alpha val="34000"/>
                    </a:srgbClr>
                  </a:outerShdw>
                </a:effectLst>
                <a:latin typeface="Hoefler Text"/>
                <a:ea typeface="Hoefler Text"/>
                <a:cs typeface="Hoefler Text"/>
                <a:sym typeface="Hoefler Text"/>
              </a:defRPr>
            </a:lvl1pPr>
          </a:lstStyle>
          <a:p>
            <a:pPr/>
            <a:r>
              <a:t>Title Text</a:t>
            </a:r>
          </a:p>
        </p:txBody>
      </p:sp>
      <p:sp>
        <p:nvSpPr>
          <p:cNvPr id="142" name="Body Level One…"/>
          <p:cNvSpPr txBox="1"/>
          <p:nvPr>
            <p:ph type="body" sz="quarter" idx="1"/>
          </p:nvPr>
        </p:nvSpPr>
        <p:spPr>
          <a:xfrm>
            <a:off x="3454400" y="8305800"/>
            <a:ext cx="17475200" cy="1981200"/>
          </a:xfrm>
          <a:prstGeom prst="rect">
            <a:avLst/>
          </a:prstGeom>
        </p:spPr>
        <p:txBody>
          <a:bodyPr anchor="t"/>
          <a:lstStyle>
            <a:lvl1pPr marL="0" indent="0" algn="ctr">
              <a:lnSpc>
                <a:spcPct val="120000"/>
              </a:lnSpc>
              <a:spcBef>
                <a:spcPts val="0"/>
              </a:spcBef>
              <a:buSzTx/>
              <a:buNone/>
              <a:defRPr i="1" sz="4600">
                <a:solidFill>
                  <a:srgbClr val="C8AF7B"/>
                </a:solidFill>
                <a:effectLst>
                  <a:outerShdw sx="100000" sy="100000" kx="0" ky="0" algn="b" rotWithShape="0" blurRad="25400" dist="12700" dir="16200000">
                    <a:srgbClr val="000000">
                      <a:alpha val="48000"/>
                    </a:srgbClr>
                  </a:outerShdw>
                </a:effectLst>
              </a:defRPr>
            </a:lvl1pPr>
            <a:lvl2pPr marL="0" indent="0" algn="ctr">
              <a:lnSpc>
                <a:spcPct val="120000"/>
              </a:lnSpc>
              <a:spcBef>
                <a:spcPts val="0"/>
              </a:spcBef>
              <a:buSzTx/>
              <a:buNone/>
              <a:defRPr i="1" sz="4600">
                <a:solidFill>
                  <a:srgbClr val="C8AF7B"/>
                </a:solidFill>
                <a:effectLst>
                  <a:outerShdw sx="100000" sy="100000" kx="0" ky="0" algn="b" rotWithShape="0" blurRad="25400" dist="12700" dir="16200000">
                    <a:srgbClr val="000000">
                      <a:alpha val="48000"/>
                    </a:srgbClr>
                  </a:outerShdw>
                </a:effectLst>
              </a:defRPr>
            </a:lvl2pPr>
            <a:lvl3pPr marL="0" indent="0" algn="ctr">
              <a:lnSpc>
                <a:spcPct val="120000"/>
              </a:lnSpc>
              <a:spcBef>
                <a:spcPts val="0"/>
              </a:spcBef>
              <a:buSzTx/>
              <a:buNone/>
              <a:defRPr i="1" sz="4600">
                <a:solidFill>
                  <a:srgbClr val="C8AF7B"/>
                </a:solidFill>
                <a:effectLst>
                  <a:outerShdw sx="100000" sy="100000" kx="0" ky="0" algn="b" rotWithShape="0" blurRad="25400" dist="12700" dir="16200000">
                    <a:srgbClr val="000000">
                      <a:alpha val="48000"/>
                    </a:srgbClr>
                  </a:outerShdw>
                </a:effectLst>
              </a:defRPr>
            </a:lvl3pPr>
            <a:lvl4pPr marL="0" indent="0" algn="ctr">
              <a:lnSpc>
                <a:spcPct val="120000"/>
              </a:lnSpc>
              <a:spcBef>
                <a:spcPts val="0"/>
              </a:spcBef>
              <a:buSzTx/>
              <a:buNone/>
              <a:defRPr i="1" sz="4600">
                <a:solidFill>
                  <a:srgbClr val="C8AF7B"/>
                </a:solidFill>
                <a:effectLst>
                  <a:outerShdw sx="100000" sy="100000" kx="0" ky="0" algn="b" rotWithShape="0" blurRad="25400" dist="12700" dir="16200000">
                    <a:srgbClr val="000000">
                      <a:alpha val="48000"/>
                    </a:srgbClr>
                  </a:outerShdw>
                </a:effectLst>
              </a:defRPr>
            </a:lvl4pPr>
            <a:lvl5pPr marL="0" indent="0" algn="ctr">
              <a:lnSpc>
                <a:spcPct val="120000"/>
              </a:lnSpc>
              <a:spcBef>
                <a:spcPts val="0"/>
              </a:spcBef>
              <a:buSzTx/>
              <a:buNone/>
              <a:defRPr i="1" sz="4600">
                <a:solidFill>
                  <a:srgbClr val="C8AF7B"/>
                </a:solidFill>
                <a:effectLst>
                  <a:outerShdw sx="100000" sy="100000" kx="0" ky="0" algn="b" rotWithShape="0" blurRad="25400" dist="12700" dir="16200000">
                    <a:srgbClr val="000000">
                      <a:alpha val="48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11995150" y="13227050"/>
            <a:ext cx="419100" cy="508000"/>
          </a:xfrm>
          <a:prstGeom prst="rect">
            <a:avLst/>
          </a:prstGeom>
          <a:noFill/>
        </p:spPr>
        <p:txBody>
          <a:bodyPr anchor="ctr"/>
          <a:lstStyle>
            <a:lvl1pPr>
              <a:defRPr b="1" i="1">
                <a:solidFill>
                  <a:srgbClr val="F4E1B9"/>
                </a:solidFill>
                <a:effectLst>
                  <a:outerShdw sx="100000" sy="100000" kx="0" ky="0" algn="b" rotWithShape="0" blurRad="25400" dist="12700" dir="16200000">
                    <a:srgbClr val="000000">
                      <a:alpha val="80000"/>
                    </a:srgbClr>
                  </a:outerShdw>
                </a:effectLst>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8" name="Group"/>
          <p:cNvGrpSpPr/>
          <p:nvPr/>
        </p:nvGrpSpPr>
        <p:grpSpPr>
          <a:xfrm>
            <a:off x="5130800" y="2908300"/>
            <a:ext cx="14122400" cy="127000"/>
            <a:chOff x="0" y="0"/>
            <a:chExt cx="14122400" cy="127000"/>
          </a:xfrm>
        </p:grpSpPr>
        <p:pic>
          <p:nvPicPr>
            <p:cNvPr id="25" name="typesetflourish_shape_big.pdf" descr="typesetflourish_shape_big.pdf"/>
            <p:cNvPicPr>
              <a:picLocks noChangeAspect="0"/>
            </p:cNvPicPr>
            <p:nvPr/>
          </p:nvPicPr>
          <p:blipFill>
            <a:blip r:embed="rId3">
              <a:extLst/>
            </a:blip>
            <a:stretch>
              <a:fillRect/>
            </a:stretch>
          </p:blipFill>
          <p:spPr>
            <a:xfrm>
              <a:off x="6845300" y="0"/>
              <a:ext cx="431800" cy="127000"/>
            </a:xfrm>
            <a:prstGeom prst="rect">
              <a:avLst/>
            </a:prstGeom>
            <a:ln w="12700" cap="flat">
              <a:noFill/>
              <a:miter lim="400000"/>
            </a:ln>
            <a:effectLst/>
          </p:spPr>
        </p:pic>
        <p:pic>
          <p:nvPicPr>
            <p:cNvPr id="26" name="typesetflourish_line.pdf" descr="typesetflourish_line.pdf"/>
            <p:cNvPicPr>
              <a:picLocks noChangeAspect="0"/>
            </p:cNvPicPr>
            <p:nvPr/>
          </p:nvPicPr>
          <p:blipFill>
            <a:blip r:embed="rId4">
              <a:extLst/>
            </a:blip>
            <a:stretch>
              <a:fillRect/>
            </a:stretch>
          </p:blipFill>
          <p:spPr>
            <a:xfrm>
              <a:off x="0" y="63500"/>
              <a:ext cx="6845300" cy="12700"/>
            </a:xfrm>
            <a:prstGeom prst="rect">
              <a:avLst/>
            </a:prstGeom>
            <a:ln w="12700" cap="flat">
              <a:noFill/>
              <a:miter lim="400000"/>
            </a:ln>
            <a:effectLst/>
          </p:spPr>
        </p:pic>
        <p:pic>
          <p:nvPicPr>
            <p:cNvPr id="27" name="typesetflourish_line.pdf" descr="typesetflourish_line.pdf"/>
            <p:cNvPicPr>
              <a:picLocks noChangeAspect="0"/>
            </p:cNvPicPr>
            <p:nvPr/>
          </p:nvPicPr>
          <p:blipFill>
            <a:blip r:embed="rId4">
              <a:extLst/>
            </a:blip>
            <a:stretch>
              <a:fillRect/>
            </a:stretch>
          </p:blipFill>
          <p:spPr>
            <a:xfrm rot="10800000">
              <a:off x="7277100" y="63500"/>
              <a:ext cx="6845300" cy="12700"/>
            </a:xfrm>
            <a:prstGeom prst="rect">
              <a:avLst/>
            </a:prstGeom>
            <a:ln w="12700" cap="flat">
              <a:noFill/>
              <a:miter lim="400000"/>
            </a:ln>
            <a:effectLst/>
          </p:spPr>
        </p:pic>
      </p:grpSp>
      <p:sp>
        <p:nvSpPr>
          <p:cNvPr id="29" name="Panoramic photo of the Painted Ladies—a row of colorful Victorian houses in San Francisco"/>
          <p:cNvSpPr/>
          <p:nvPr>
            <p:ph type="pic" idx="21"/>
          </p:nvPr>
        </p:nvSpPr>
        <p:spPr>
          <a:xfrm>
            <a:off x="3009900" y="381000"/>
            <a:ext cx="18415000" cy="12624346"/>
          </a:xfrm>
          <a:prstGeom prst="rect">
            <a:avLst/>
          </a:prstGeom>
          <a:ln w="9525">
            <a:round/>
          </a:ln>
        </p:spPr>
        <p:txBody>
          <a:bodyPr lIns="91439" tIns="45719" rIns="91439" bIns="45719" anchor="t">
            <a:noAutofit/>
          </a:bodyPr>
          <a:lstStyle/>
          <a:p>
            <a:pPr/>
          </a:p>
        </p:txBody>
      </p:sp>
      <p:sp>
        <p:nvSpPr>
          <p:cNvPr id="30" name="Title Text"/>
          <p:cNvSpPr txBox="1"/>
          <p:nvPr>
            <p:ph type="title"/>
          </p:nvPr>
        </p:nvSpPr>
        <p:spPr>
          <a:xfrm>
            <a:off x="1587500" y="1143000"/>
            <a:ext cx="21209000" cy="1612900"/>
          </a:xfrm>
          <a:prstGeom prst="rect">
            <a:avLst/>
          </a:prstGeom>
        </p:spPr>
        <p:txBody>
          <a:bodyPr/>
          <a:lstStyle/>
          <a:p>
            <a:pPr/>
            <a:r>
              <a:t>Title Text</a:t>
            </a:r>
          </a:p>
        </p:txBody>
      </p:sp>
      <p:sp>
        <p:nvSpPr>
          <p:cNvPr id="31" name="Body Level One…"/>
          <p:cNvSpPr txBox="1"/>
          <p:nvPr>
            <p:ph type="body" sz="quarter" idx="1"/>
          </p:nvPr>
        </p:nvSpPr>
        <p:spPr>
          <a:xfrm>
            <a:off x="1587500" y="3200400"/>
            <a:ext cx="21209000" cy="914400"/>
          </a:xfrm>
          <a:prstGeom prst="rect">
            <a:avLst/>
          </a:prstGeom>
        </p:spPr>
        <p:txBody>
          <a:bodyPr anchor="t"/>
          <a:lstStyle>
            <a:lvl1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1pPr>
            <a:lvl2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2pPr>
            <a:lvl3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3pPr>
            <a:lvl4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4pPr>
            <a:lvl5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5p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2033677" y="13195300"/>
            <a:ext cx="340462" cy="482600"/>
          </a:xfrm>
          <a:prstGeom prst="rect">
            <a:avLst/>
          </a:prstGeom>
          <a:noFill/>
        </p:spPr>
        <p:txBody>
          <a:bodyPr/>
          <a:lstStyle>
            <a:lvl1pPr>
              <a:defRPr>
                <a:solidFill>
                  <a:srgbClr val="FAEF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9" name="Title Text"/>
          <p:cNvSpPr txBox="1"/>
          <p:nvPr>
            <p:ph type="title"/>
          </p:nvPr>
        </p:nvSpPr>
        <p:spPr>
          <a:xfrm>
            <a:off x="2095500" y="5080000"/>
            <a:ext cx="20193000" cy="3568700"/>
          </a:xfrm>
          <a:prstGeom prst="rect">
            <a:avLst/>
          </a:prstGeom>
        </p:spPr>
        <p:txBody>
          <a:bodyPr/>
          <a:lstStyle/>
          <a:p>
            <a:pPr/>
            <a:r>
              <a:t>Title Text</a:t>
            </a:r>
          </a:p>
        </p:txBody>
      </p:sp>
      <p:sp>
        <p:nvSpPr>
          <p:cNvPr id="40" name="Slide Number"/>
          <p:cNvSpPr txBox="1"/>
          <p:nvPr>
            <p:ph type="sldNum" sz="quarter" idx="2"/>
          </p:nvPr>
        </p:nvSpPr>
        <p:spPr>
          <a:xfrm>
            <a:off x="12033677" y="12941300"/>
            <a:ext cx="340462" cy="482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0" name="Group"/>
          <p:cNvGrpSpPr/>
          <p:nvPr/>
        </p:nvGrpSpPr>
        <p:grpSpPr>
          <a:xfrm>
            <a:off x="3911600" y="6794500"/>
            <a:ext cx="6146800" cy="127000"/>
            <a:chOff x="0" y="0"/>
            <a:chExt cx="6146800" cy="127000"/>
          </a:xfrm>
        </p:grpSpPr>
        <p:pic>
          <p:nvPicPr>
            <p:cNvPr id="47" name="typesetflourish_shape_big.pdf" descr="typesetflourish_shape_big.pdf"/>
            <p:cNvPicPr>
              <a:picLocks noChangeAspect="0"/>
            </p:cNvPicPr>
            <p:nvPr/>
          </p:nvPicPr>
          <p:blipFill>
            <a:blip r:embed="rId3">
              <a:extLst/>
            </a:blip>
            <a:stretch>
              <a:fillRect/>
            </a:stretch>
          </p:blipFill>
          <p:spPr>
            <a:xfrm>
              <a:off x="2857500" y="0"/>
              <a:ext cx="431800" cy="127000"/>
            </a:xfrm>
            <a:prstGeom prst="rect">
              <a:avLst/>
            </a:prstGeom>
            <a:ln w="12700" cap="flat">
              <a:noFill/>
              <a:miter lim="400000"/>
            </a:ln>
            <a:effectLst/>
          </p:spPr>
        </p:pic>
        <p:pic>
          <p:nvPicPr>
            <p:cNvPr id="48" name="typesetflourish_line.pdf" descr="typesetflourish_line.pdf"/>
            <p:cNvPicPr>
              <a:picLocks noChangeAspect="0"/>
            </p:cNvPicPr>
            <p:nvPr/>
          </p:nvPicPr>
          <p:blipFill>
            <a:blip r:embed="rId4">
              <a:extLst/>
            </a:blip>
            <a:stretch>
              <a:fillRect/>
            </a:stretch>
          </p:blipFill>
          <p:spPr>
            <a:xfrm>
              <a:off x="0" y="50800"/>
              <a:ext cx="2857500" cy="12700"/>
            </a:xfrm>
            <a:prstGeom prst="rect">
              <a:avLst/>
            </a:prstGeom>
            <a:ln w="12700" cap="flat">
              <a:noFill/>
              <a:miter lim="400000"/>
            </a:ln>
            <a:effectLst/>
          </p:spPr>
        </p:pic>
        <p:pic>
          <p:nvPicPr>
            <p:cNvPr id="49" name="typesetflourish_line.pdf" descr="typesetflourish_line.pdf"/>
            <p:cNvPicPr>
              <a:picLocks noChangeAspect="0"/>
            </p:cNvPicPr>
            <p:nvPr/>
          </p:nvPicPr>
          <p:blipFill>
            <a:blip r:embed="rId4">
              <a:extLst/>
            </a:blip>
            <a:stretch>
              <a:fillRect/>
            </a:stretch>
          </p:blipFill>
          <p:spPr>
            <a:xfrm rot="10800000">
              <a:off x="3289300" y="50800"/>
              <a:ext cx="2857500" cy="12700"/>
            </a:xfrm>
            <a:prstGeom prst="rect">
              <a:avLst/>
            </a:prstGeom>
            <a:ln w="12700" cap="flat">
              <a:noFill/>
              <a:miter lim="400000"/>
            </a:ln>
            <a:effectLst/>
          </p:spPr>
        </p:pic>
      </p:grpSp>
      <p:sp>
        <p:nvSpPr>
          <p:cNvPr id="51" name="Photo of the Painted Ladies—a row of colorful Victorian houses in San Francisco, with the Financial District in the background "/>
          <p:cNvSpPr/>
          <p:nvPr>
            <p:ph type="pic" sz="half" idx="21"/>
          </p:nvPr>
        </p:nvSpPr>
        <p:spPr>
          <a:xfrm>
            <a:off x="12491412" y="2197100"/>
            <a:ext cx="13228767" cy="9068939"/>
          </a:xfrm>
          <a:prstGeom prst="rect">
            <a:avLst/>
          </a:prstGeom>
          <a:ln w="9525">
            <a:round/>
          </a:ln>
        </p:spPr>
        <p:txBody>
          <a:bodyPr lIns="91439" tIns="45719" rIns="91439" bIns="45719" anchor="t">
            <a:noAutofit/>
          </a:bodyPr>
          <a:lstStyle/>
          <a:p>
            <a:pPr/>
          </a:p>
        </p:txBody>
      </p:sp>
      <p:sp>
        <p:nvSpPr>
          <p:cNvPr id="52" name="Title Text"/>
          <p:cNvSpPr txBox="1"/>
          <p:nvPr>
            <p:ph type="title"/>
          </p:nvPr>
        </p:nvSpPr>
        <p:spPr>
          <a:xfrm>
            <a:off x="2095500" y="2133600"/>
            <a:ext cx="9766300" cy="4470400"/>
          </a:xfrm>
          <a:prstGeom prst="rect">
            <a:avLst/>
          </a:prstGeom>
        </p:spPr>
        <p:txBody>
          <a:bodyPr anchor="b"/>
          <a:lstStyle>
            <a:lvl1pPr>
              <a:defRPr sz="8400"/>
            </a:lvl1pPr>
          </a:lstStyle>
          <a:p>
            <a:pPr/>
            <a:r>
              <a:t>Title Text</a:t>
            </a:r>
          </a:p>
        </p:txBody>
      </p:sp>
      <p:sp>
        <p:nvSpPr>
          <p:cNvPr id="53" name="Body Level One…"/>
          <p:cNvSpPr txBox="1"/>
          <p:nvPr>
            <p:ph type="body" sz="quarter" idx="1"/>
          </p:nvPr>
        </p:nvSpPr>
        <p:spPr>
          <a:xfrm>
            <a:off x="2095500" y="7112000"/>
            <a:ext cx="9766300" cy="4254500"/>
          </a:xfrm>
          <a:prstGeom prst="rect">
            <a:avLst/>
          </a:prstGeom>
        </p:spPr>
        <p:txBody>
          <a:bodyPr anchor="t"/>
          <a:lstStyle>
            <a:lvl1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1pPr>
            <a:lvl2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2pPr>
            <a:lvl3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3pPr>
            <a:lvl4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4pPr>
            <a:lvl5pPr marL="0" indent="0" algn="ctr">
              <a:lnSpc>
                <a:spcPct val="90000"/>
              </a:lnSpc>
              <a:spcBef>
                <a:spcPts val="1700"/>
              </a:spcBef>
              <a:buSzTx/>
              <a:buNone/>
              <a:defRPr sz="5000">
                <a:solidFill>
                  <a:srgbClr val="B6492C"/>
                </a:solidFill>
                <a:latin typeface="Bodoni SvtyTwo SC ITC TT-Book"/>
                <a:ea typeface="Bodoni SvtyTwo SC ITC TT-Book"/>
                <a:cs typeface="Bodoni SvtyTwo SC ITC TT-Book"/>
                <a:sym typeface="Bodoni SvtyTwo SC ITC TT-Book"/>
              </a:defRPr>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xfrm>
            <a:off x="12033677" y="13195300"/>
            <a:ext cx="340462" cy="482600"/>
          </a:xfrm>
          <a:prstGeom prst="rect">
            <a:avLst/>
          </a:prstGeom>
          <a:noFill/>
        </p:spPr>
        <p:txBody>
          <a:bodyPr/>
          <a:lstStyle>
            <a:lvl1pPr>
              <a:defRPr>
                <a:solidFill>
                  <a:srgbClr val="FAEF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1" name="Title Text"/>
          <p:cNvSpPr txBox="1"/>
          <p:nvPr>
            <p:ph type="title"/>
          </p:nvPr>
        </p:nvSpPr>
        <p:spPr>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9" name="Title Text"/>
          <p:cNvSpPr txBox="1"/>
          <p:nvPr>
            <p:ph type="title"/>
          </p:nvPr>
        </p:nvSpPr>
        <p:spPr>
          <a:prstGeom prst="rect">
            <a:avLst/>
          </a:prstGeom>
        </p:spPr>
        <p:txBody>
          <a:bodyPr/>
          <a:lstStyle/>
          <a:p>
            <a:pPr/>
            <a:r>
              <a:t>Title Text</a:t>
            </a:r>
          </a:p>
        </p:txBody>
      </p:sp>
      <p:sp>
        <p:nvSpPr>
          <p:cNvPr id="70"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2033677" y="12941300"/>
            <a:ext cx="340462" cy="482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78" name="Photo of the Painted Ladies—a row of colorful Victorian houses in San Francisco, with the Financial District in the background "/>
          <p:cNvSpPr/>
          <p:nvPr>
            <p:ph type="pic" idx="21"/>
          </p:nvPr>
        </p:nvSpPr>
        <p:spPr>
          <a:xfrm>
            <a:off x="12954000" y="2462996"/>
            <a:ext cx="14008100" cy="9603211"/>
          </a:xfrm>
          <a:prstGeom prst="rect">
            <a:avLst/>
          </a:prstGeom>
          <a:ln w="9525">
            <a:round/>
          </a:ln>
        </p:spPr>
        <p:txBody>
          <a:bodyPr lIns="91439" tIns="45719" rIns="91439" bIns="45719" anchor="t">
            <a:noAutofit/>
          </a:bodyPr>
          <a:lstStyle/>
          <a:p>
            <a:pPr/>
          </a:p>
        </p:txBody>
      </p:sp>
      <p:sp>
        <p:nvSpPr>
          <p:cNvPr id="79" name="Title Text"/>
          <p:cNvSpPr txBox="1"/>
          <p:nvPr>
            <p:ph type="title"/>
          </p:nvPr>
        </p:nvSpPr>
        <p:spPr>
          <a:prstGeom prst="rect">
            <a:avLst/>
          </a:prstGeom>
        </p:spPr>
        <p:txBody>
          <a:bodyPr/>
          <a:lstStyle/>
          <a:p>
            <a:pPr/>
            <a:r>
              <a:t>Title Text</a:t>
            </a:r>
          </a:p>
        </p:txBody>
      </p:sp>
      <p:sp>
        <p:nvSpPr>
          <p:cNvPr id="80" name="Body Level One…"/>
          <p:cNvSpPr txBox="1"/>
          <p:nvPr>
            <p:ph type="body" sz="half" idx="1"/>
          </p:nvPr>
        </p:nvSpPr>
        <p:spPr>
          <a:xfrm>
            <a:off x="1587500" y="3873500"/>
            <a:ext cx="10160000" cy="8382000"/>
          </a:xfrm>
          <a:prstGeom prst="rect">
            <a:avLst/>
          </a:prstGeom>
        </p:spPr>
        <p:txBody>
          <a:bodyPr/>
          <a:lstStyle>
            <a:lvl1pPr marL="558800" indent="-558800">
              <a:spcBef>
                <a:spcPts val="4600"/>
              </a:spcBef>
              <a:buBlip>
                <a:blip r:embed="rId2"/>
              </a:buBlip>
              <a:defRPr sz="4600"/>
            </a:lvl1pPr>
            <a:lvl2pPr marL="1117600" indent="-558800">
              <a:spcBef>
                <a:spcPts val="4600"/>
              </a:spcBef>
              <a:buBlip>
                <a:blip r:embed="rId2"/>
              </a:buBlip>
              <a:defRPr sz="4600"/>
            </a:lvl2pPr>
            <a:lvl3pPr marL="1676400" indent="-558800">
              <a:spcBef>
                <a:spcPts val="4600"/>
              </a:spcBef>
              <a:buBlip>
                <a:blip r:embed="rId2"/>
              </a:buBlip>
              <a:defRPr sz="4600"/>
            </a:lvl3pPr>
            <a:lvl4pPr marL="2235200" indent="-558800">
              <a:spcBef>
                <a:spcPts val="4600"/>
              </a:spcBef>
              <a:buBlip>
                <a:blip r:embed="rId2"/>
              </a:buBlip>
              <a:defRPr sz="4600"/>
            </a:lvl4pPr>
            <a:lvl5pPr marL="2794000" indent="-558800">
              <a:spcBef>
                <a:spcPts val="4600"/>
              </a:spcBef>
              <a:buBlip>
                <a:blip r:embed="rId2"/>
              </a:buBlip>
              <a:defRPr sz="4600"/>
            </a:lvl5pPr>
          </a:lstStyle>
          <a:p>
            <a:pPr/>
            <a:r>
              <a:t>Body Level One</a:t>
            </a:r>
          </a:p>
          <a:p>
            <a:pPr lvl="1"/>
            <a:r>
              <a:t>Body Level Two</a:t>
            </a:r>
          </a:p>
          <a:p>
            <a:pPr lvl="2"/>
            <a:r>
              <a:t>Body Level Three</a:t>
            </a:r>
          </a:p>
          <a:p>
            <a:pPr lvl="3"/>
            <a:r>
              <a:t>Body Level Four</a:t>
            </a:r>
          </a:p>
          <a:p>
            <a:pPr lvl="4"/>
            <a:r>
              <a:t>Body Level Five</a:t>
            </a:r>
          </a:p>
        </p:txBody>
      </p:sp>
      <p:sp>
        <p:nvSpPr>
          <p:cNvPr id="81" name="Slide Number"/>
          <p:cNvSpPr txBox="1"/>
          <p:nvPr>
            <p:ph type="sldNum" sz="quarter" idx="2"/>
          </p:nvPr>
        </p:nvSpPr>
        <p:spPr>
          <a:xfrm>
            <a:off x="12033677" y="12941300"/>
            <a:ext cx="340462" cy="482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88" name="Body Level One…"/>
          <p:cNvSpPr txBox="1"/>
          <p:nvPr>
            <p:ph type="body" idx="1"/>
          </p:nvPr>
        </p:nvSpPr>
        <p:spPr>
          <a:xfrm>
            <a:off x="1587500" y="1155700"/>
            <a:ext cx="21209000" cy="113665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xfrm>
            <a:off x="12033677" y="12941300"/>
            <a:ext cx="340462" cy="482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Furnished living room with a fireplace, French doors, and large potted plants behind the couch"/>
          <p:cNvSpPr/>
          <p:nvPr>
            <p:ph type="pic" sz="half" idx="21"/>
          </p:nvPr>
        </p:nvSpPr>
        <p:spPr>
          <a:xfrm>
            <a:off x="12293600" y="6311900"/>
            <a:ext cx="10579100" cy="7052734"/>
          </a:xfrm>
          <a:prstGeom prst="rect">
            <a:avLst/>
          </a:prstGeom>
          <a:ln w="9525">
            <a:round/>
          </a:ln>
        </p:spPr>
        <p:txBody>
          <a:bodyPr lIns="91439" tIns="45719" rIns="91439" bIns="45719" anchor="t">
            <a:noAutofit/>
          </a:bodyPr>
          <a:lstStyle/>
          <a:p>
            <a:pPr/>
          </a:p>
        </p:txBody>
      </p:sp>
      <p:sp>
        <p:nvSpPr>
          <p:cNvPr id="97" name="Bedroom with a four poster canopy bed"/>
          <p:cNvSpPr/>
          <p:nvPr>
            <p:ph type="pic" sz="half" idx="22"/>
          </p:nvPr>
        </p:nvSpPr>
        <p:spPr>
          <a:xfrm>
            <a:off x="12674600" y="520700"/>
            <a:ext cx="10160000" cy="6773334"/>
          </a:xfrm>
          <a:prstGeom prst="rect">
            <a:avLst/>
          </a:prstGeom>
          <a:ln w="9525">
            <a:round/>
          </a:ln>
        </p:spPr>
        <p:txBody>
          <a:bodyPr lIns="91439" tIns="45719" rIns="91439" bIns="45719" anchor="t">
            <a:noAutofit/>
          </a:bodyPr>
          <a:lstStyle/>
          <a:p>
            <a:pPr/>
          </a:p>
        </p:txBody>
      </p:sp>
      <p:sp>
        <p:nvSpPr>
          <p:cNvPr id="98" name="Curving brick staircase leading to the entrance to a brick house"/>
          <p:cNvSpPr/>
          <p:nvPr>
            <p:ph type="pic" idx="23"/>
          </p:nvPr>
        </p:nvSpPr>
        <p:spPr>
          <a:xfrm>
            <a:off x="1549400" y="-88900"/>
            <a:ext cx="10160000" cy="15240000"/>
          </a:xfrm>
          <a:prstGeom prst="rect">
            <a:avLst/>
          </a:prstGeom>
          <a:ln w="9525">
            <a:round/>
          </a:ln>
        </p:spPr>
        <p:txBody>
          <a:bodyPr lIns="91439" tIns="45719" rIns="91439" bIns="45719" anchor="t">
            <a:noAutofit/>
          </a:bodyPr>
          <a:lstStyle/>
          <a:p>
            <a:pPr/>
          </a:p>
        </p:txBody>
      </p:sp>
      <p:sp>
        <p:nvSpPr>
          <p:cNvPr id="99" name="Slide Number"/>
          <p:cNvSpPr txBox="1"/>
          <p:nvPr>
            <p:ph type="sldNum" sz="quarter" idx="2"/>
          </p:nvPr>
        </p:nvSpPr>
        <p:spPr>
          <a:xfrm>
            <a:off x="12033677" y="13195300"/>
            <a:ext cx="340462" cy="482600"/>
          </a:xfrm>
          <a:prstGeom prst="rect">
            <a:avLst/>
          </a:prstGeom>
          <a:noFill/>
        </p:spPr>
        <p:txBody>
          <a:bodyPr anchor="b"/>
          <a:lstStyle>
            <a:lvl1pPr>
              <a:defRPr>
                <a:solidFill>
                  <a:srgbClr val="FAEFE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520700" y="3429000"/>
            <a:ext cx="23342600" cy="0"/>
          </a:xfrm>
          <a:prstGeom prst="line">
            <a:avLst/>
          </a:prstGeom>
          <a:ln w="12700">
            <a:solidFill>
              <a:srgbClr val="998074">
                <a:alpha val="75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1587500" y="1143000"/>
            <a:ext cx="21209000" cy="1778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Body Level One…"/>
          <p:cNvSpPr txBox="1"/>
          <p:nvPr>
            <p:ph type="body" idx="1"/>
          </p:nvPr>
        </p:nvSpPr>
        <p:spPr>
          <a:xfrm>
            <a:off x="1587500" y="3873500"/>
            <a:ext cx="21209000" cy="889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039600" y="12941300"/>
            <a:ext cx="340462" cy="482600"/>
          </a:xfrm>
          <a:prstGeom prst="rect">
            <a:avLst/>
          </a:prstGeom>
          <a:gradFill>
            <a:gsLst>
              <a:gs pos="0">
                <a:srgbClr val="FDEFE1"/>
              </a:gs>
              <a:gs pos="100000">
                <a:srgbClr val="FAECDB"/>
              </a:gs>
            </a:gsLst>
            <a:lin ang="5400000"/>
          </a:gradFill>
          <a:ln w="12700">
            <a:miter lim="400000"/>
          </a:ln>
        </p:spPr>
        <p:txBody>
          <a:bodyPr wrap="none" lIns="50800" tIns="50800" rIns="50800" bIns="50800">
            <a:spAutoFit/>
          </a:bodyPr>
          <a:lstStyle>
            <a:lvl1pPr>
              <a:defRPr sz="2400">
                <a:solidFill>
                  <a:srgbClr val="503B28"/>
                </a:solidFill>
                <a:latin typeface="Bodoni SvtyTwo OS ITC TT-BookIt"/>
                <a:ea typeface="Bodoni SvtyTwo OS ITC TT-BookIt"/>
                <a:cs typeface="Bodoni SvtyTwo OS ITC TT-BookIt"/>
                <a:sym typeface="Bodoni SvtyTwo OS ITC TT-BookI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1pPr>
      <a:lvl2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2pPr>
      <a:lvl3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3pPr>
      <a:lvl4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4pPr>
      <a:lvl5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5pPr>
      <a:lvl6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6pPr>
      <a:lvl7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7pPr>
      <a:lvl8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8pPr>
      <a:lvl9pPr marL="0" marR="0" indent="0" algn="ctr" defTabSz="825500" rtl="0" latinLnBrk="0">
        <a:lnSpc>
          <a:spcPct val="80000"/>
        </a:lnSpc>
        <a:spcBef>
          <a:spcPts val="0"/>
        </a:spcBef>
        <a:spcAft>
          <a:spcPts val="0"/>
        </a:spcAft>
        <a:buClrTx/>
        <a:buSzTx/>
        <a:buFontTx/>
        <a:buNone/>
        <a:tabLst/>
        <a:defRPr b="0" baseline="0" cap="all" i="0" spc="0" strike="noStrike" sz="9800" u="none">
          <a:solidFill>
            <a:srgbClr val="000000"/>
          </a:solidFill>
          <a:uFillTx/>
          <a:latin typeface="+mn-lt"/>
          <a:ea typeface="+mn-ea"/>
          <a:cs typeface="+mn-cs"/>
          <a:sym typeface="Academy Engraved LET Plain:1.0"/>
        </a:defRPr>
      </a:lvl9pPr>
    </p:titleStyle>
    <p:bodyStyle>
      <a:lvl1pPr marL="635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1pPr>
      <a:lvl2pPr marL="1270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2pPr>
      <a:lvl3pPr marL="1905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3pPr>
      <a:lvl4pPr marL="2540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4pPr>
      <a:lvl5pPr marL="3175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5pPr>
      <a:lvl6pPr marL="3810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6pPr>
      <a:lvl7pPr marL="4445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7pPr>
      <a:lvl8pPr marL="5080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8pPr>
      <a:lvl9pPr marL="5715000" marR="0" indent="-635000" algn="l" defTabSz="825500" rtl="0" latinLnBrk="0">
        <a:lnSpc>
          <a:spcPct val="110000"/>
        </a:lnSpc>
        <a:spcBef>
          <a:spcPts val="7700"/>
        </a:spcBef>
        <a:spcAft>
          <a:spcPts val="0"/>
        </a:spcAft>
        <a:buClrTx/>
        <a:buSzPct val="45000"/>
        <a:buFontTx/>
        <a:buBlip>
          <a:blip r:embed="rId3"/>
        </a:buBlip>
        <a:tabLst/>
        <a:defRPr b="0" baseline="0" cap="none" i="0" spc="0" strike="noStrike" sz="5600" u="none">
          <a:solidFill>
            <a:srgbClr val="57554B"/>
          </a:solidFill>
          <a:uFillTx/>
          <a:latin typeface="Hoefler Text"/>
          <a:ea typeface="Hoefler Text"/>
          <a:cs typeface="Hoefler Text"/>
          <a:sym typeface="Hoefler Tex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Bodoni SvtyTwo OS ITC TT-BookI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tif"/><Relationship Id="rId3"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tif"/><Relationship Id="rId3"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tif"/><Relationship Id="rId3" Type="http://schemas.openxmlformats.org/officeDocument/2006/relationships/image" Target="../media/image1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Relationship Id="rId3" Type="http://schemas.openxmlformats.org/officeDocument/2006/relationships/image" Target="../media/image1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tif"/><Relationship Id="rId3" Type="http://schemas.openxmlformats.org/officeDocument/2006/relationships/image" Target="../media/image1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Relationship Id="rId3"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tif"/><Relationship Id="rId3"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54" name="Image"/>
          <p:cNvGrpSpPr/>
          <p:nvPr/>
        </p:nvGrpSpPr>
        <p:grpSpPr>
          <a:xfrm>
            <a:off x="3989155" y="636016"/>
            <a:ext cx="16405690" cy="12443968"/>
            <a:chOff x="0" y="0"/>
            <a:chExt cx="16405688" cy="12443966"/>
          </a:xfrm>
        </p:grpSpPr>
        <p:pic>
          <p:nvPicPr>
            <p:cNvPr id="153" name="Image" descr="Image"/>
            <p:cNvPicPr>
              <a:picLocks noChangeAspect="1"/>
            </p:cNvPicPr>
            <p:nvPr/>
          </p:nvPicPr>
          <p:blipFill>
            <a:blip r:embed="rId2">
              <a:extLst/>
            </a:blip>
            <a:stretch>
              <a:fillRect/>
            </a:stretch>
          </p:blipFill>
          <p:spPr>
            <a:xfrm>
              <a:off x="127000" y="88900"/>
              <a:ext cx="16151689" cy="12113767"/>
            </a:xfrm>
            <a:prstGeom prst="rect">
              <a:avLst/>
            </a:prstGeom>
            <a:ln>
              <a:noFill/>
            </a:ln>
            <a:effectLst/>
          </p:spPr>
        </p:pic>
        <p:pic>
          <p:nvPicPr>
            <p:cNvPr id="152" name="Image" descr="Image"/>
            <p:cNvPicPr>
              <a:picLocks noChangeAspect="0"/>
            </p:cNvPicPr>
            <p:nvPr/>
          </p:nvPicPr>
          <p:blipFill>
            <a:blip r:embed="rId3">
              <a:extLst/>
            </a:blip>
            <a:stretch>
              <a:fillRect/>
            </a:stretch>
          </p:blipFill>
          <p:spPr>
            <a:xfrm>
              <a:off x="0" y="0"/>
              <a:ext cx="16405689" cy="12443967"/>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Jesus:  Salvation in the Wilderness…"/>
          <p:cNvSpPr txBox="1"/>
          <p:nvPr>
            <p:ph type="title"/>
          </p:nvPr>
        </p:nvSpPr>
        <p:spPr>
          <a:xfrm>
            <a:off x="2385851" y="1614182"/>
            <a:ext cx="19612298" cy="5999677"/>
          </a:xfrm>
          <a:prstGeom prst="rect">
            <a:avLst/>
          </a:prstGeom>
        </p:spPr>
        <p:txBody>
          <a:bodyPr/>
          <a:lstStyle/>
          <a:p>
            <a:pPr defTabSz="718184">
              <a:defRPr b="1" sz="9222" u="sng">
                <a:effectLst>
                  <a:outerShdw sx="100000" sy="100000" kx="0" ky="0" algn="b" rotWithShape="0" blurRad="22098" dist="22098" dir="16200000">
                    <a:srgbClr val="000000">
                      <a:alpha val="34000"/>
                    </a:srgbClr>
                  </a:outerShdw>
                </a:effectLst>
              </a:defRPr>
            </a:pPr>
            <a:r>
              <a:t>Jesus:  Salvation in the Wilderness</a:t>
            </a:r>
          </a:p>
          <a:p>
            <a:pPr defTabSz="718184">
              <a:defRPr sz="9222">
                <a:effectLst>
                  <a:outerShdw sx="100000" sy="100000" kx="0" ky="0" algn="b" rotWithShape="0" blurRad="22098" dist="22098" dir="16200000">
                    <a:srgbClr val="000000">
                      <a:alpha val="34000"/>
                    </a:srgbClr>
                  </a:outerShdw>
                </a:effectLst>
              </a:defRPr>
            </a:pPr>
            <a:r>
              <a:t>How the tabernacle and the brazen serpent in the wilderness point to Jesus.</a:t>
            </a:r>
          </a:p>
        </p:txBody>
      </p:sp>
      <p:sp>
        <p:nvSpPr>
          <p:cNvPr id="183" name="Deliverance from bondage, salvation by faith coupled with obedience is expected.  Jesus, the perfect sacrifice"/>
          <p:cNvSpPr txBox="1"/>
          <p:nvPr>
            <p:ph type="body" sz="quarter" idx="1"/>
          </p:nvPr>
        </p:nvSpPr>
        <p:spPr>
          <a:xfrm>
            <a:off x="3454400" y="8305800"/>
            <a:ext cx="17475200" cy="3409416"/>
          </a:xfrm>
          <a:prstGeom prst="rect">
            <a:avLst/>
          </a:prstGeom>
        </p:spPr>
        <p:txBody>
          <a:bodyPr/>
          <a:lstStyle/>
          <a:p>
            <a:pPr/>
            <a:r>
              <a:t>Deliverance from bondage, salvation by faith coupled with obedience is expected.  Jesus, the perfect sacrifice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5" name="The Tabernacle and the Church…"/>
          <p:cNvSpPr txBox="1"/>
          <p:nvPr/>
        </p:nvSpPr>
        <p:spPr>
          <a:xfrm>
            <a:off x="8891137" y="1158652"/>
            <a:ext cx="6601726"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5174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p>
          <a:p>
            <a:pPr marL="351744" indent="-351744" algn="l" defTabSz="387984">
              <a:buSzPct val="100000"/>
              <a:buChar char="•"/>
              <a:defRPr b="1" sz="3102" u="sng">
                <a:solidFill>
                  <a:srgbClr val="FFFF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The Tabernacle and the Church</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Ex. 25:8; 29:42-46; 40:33-38</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Mt. 27:50-51</a:t>
            </a:r>
          </a:p>
          <a:p>
            <a:pPr marL="35174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p>
          <a:p>
            <a:pPr marL="35174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p>
          <a:p>
            <a:pPr marL="351744" indent="-351744" algn="l" defTabSz="387984">
              <a:buSzPct val="100000"/>
              <a:buChar char="•"/>
              <a:defRPr b="1" sz="3102" u="sng">
                <a:solidFill>
                  <a:srgbClr val="FFFF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The High Priest and Mediator</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Ps. 110:4, cf. Heb. 5:6</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Heb 3:1</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Heb. 2:17-18</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Heb. 4:14-16</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Ro. 8:34</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Heb. 8:6</a:t>
            </a:r>
          </a:p>
          <a:p>
            <a:pPr marL="35174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p>
          <a:p>
            <a:pPr marL="351744" indent="-351744" algn="l" defTabSz="387984">
              <a:buSzPct val="100000"/>
              <a:buChar char="•"/>
              <a:defRPr b="1" sz="3102" u="sng">
                <a:solidFill>
                  <a:srgbClr val="FFFF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The Living Stones</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1 Pe. 2:4-6</a:t>
            </a:r>
          </a:p>
          <a:p>
            <a:pPr marL="35174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p>
          <a:p>
            <a:pPr marL="351744" indent="-351744" algn="l" defTabSz="387984">
              <a:buSzPct val="100000"/>
              <a:buChar char="•"/>
              <a:defRPr b="1" sz="3102" u="sng">
                <a:solidFill>
                  <a:srgbClr val="FFFF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The Brazen Laver and Baptism</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Exodus 30:17–21</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Ro. 6:3–14</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Eph. 5:26</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1 Co. 10:12</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Heb. 9:13-14</a:t>
            </a:r>
          </a:p>
          <a:p>
            <a:pPr lvl="1" marL="650194" indent="-351744" algn="l" defTabSz="387984">
              <a:buSzPct val="100000"/>
              <a:buChar char="•"/>
              <a:defRPr b="1" sz="3102" u="sng">
                <a:solidFill>
                  <a:srgbClr val="76D6FF"/>
                </a:solidFill>
                <a:effectLst>
                  <a:outerShdw sx="100000" sy="100000" kx="0" ky="0" algn="b" rotWithShape="0" blurRad="11938" dist="11938" dir="16200000">
                    <a:srgbClr val="000000">
                      <a:alpha val="34000"/>
                    </a:srgbClr>
                  </a:outerShdw>
                </a:effectLst>
                <a:latin typeface="Times Roman"/>
                <a:ea typeface="Times Roman"/>
                <a:cs typeface="Times Roman"/>
                <a:sym typeface="Times Roman"/>
              </a:defRPr>
            </a:pPr>
            <a:r>
              <a:t>Rev. 7:14</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7" name="Genesis 3:15…"/>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Genesis 3:15</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15 And I will make enemies</a:t>
            </a:r>
            <a:br/>
            <a:r>
              <a:t>Of you and the woman,</a:t>
            </a:r>
            <a:br/>
            <a:r>
              <a:t>And of your offspring and her Descendant;</a:t>
            </a:r>
            <a:br/>
            <a:r>
              <a:t>He shall bruise you on the head,</a:t>
            </a:r>
            <a:br/>
            <a:r>
              <a:t>And you shall bruise Him on the heel.”</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89" name="The Brazen Serpent…"/>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52145">
              <a:defRPr b="1" sz="5214" u="sng">
                <a:solidFill>
                  <a:srgbClr val="76D6FF"/>
                </a:solidFill>
                <a:effectLst>
                  <a:outerShdw sx="100000" sy="100000" kx="0" ky="0" algn="b" rotWithShape="0" blurRad="20066" dist="20066" dir="16200000">
                    <a:srgbClr val="000000">
                      <a:alpha val="34000"/>
                    </a:srgbClr>
                  </a:outerShdw>
                </a:effectLst>
                <a:latin typeface="Times Roman"/>
                <a:ea typeface="Times Roman"/>
                <a:cs typeface="Times Roman"/>
                <a:sym typeface="Times Roman"/>
              </a:defRPr>
            </a:pPr>
            <a:r>
              <a:t>The Brazen Serpent</a:t>
            </a:r>
          </a:p>
          <a:p>
            <a:pPr algn="l" defTabSz="652145">
              <a:defRPr sz="5214">
                <a:solidFill>
                  <a:srgbClr val="76D6FF"/>
                </a:solidFill>
                <a:effectLst>
                  <a:outerShdw sx="100000" sy="100000" kx="0" ky="0" algn="b" rotWithShape="0" blurRad="20066" dist="20066" dir="16200000">
                    <a:srgbClr val="000000">
                      <a:alpha val="34000"/>
                    </a:srgbClr>
                  </a:outerShdw>
                </a:effectLst>
                <a:latin typeface="Times Roman"/>
                <a:ea typeface="Times Roman"/>
                <a:cs typeface="Times Roman"/>
                <a:sym typeface="Times Roman"/>
              </a:defRPr>
            </a:pPr>
            <a:r>
              <a:t>BRAZEN SERPENT. The brazen serpent comes before the reader three times in Scripture. When Israelites were being bitten by fiery serpents in the wilderness, Moses is said to have made a serpent of brass, in response to Jahweh’s instruction, and to have set it on a pole so that those stricken might look upon it and be healed (Num 21:8f.). When, later, the Israelites had converted the brazen serpent into an idol, Hezekiah, in a time of reform, had it broken into pieces. It was called Nehushtan (2 Kings 18:4). The name comes either from the root נָחָשׁ֒, H5729, serpent, or נְחֹ֫שֶׁת֒, H5733, brass. The former seems probable in view of the correct reading “and it was called,” referring to the name commonly used for the serpent when it was worshiped. It may also be a play on both words, as in Numbers 21:9 where they are used together. Jesus gave its deeper meaning when referring to His crucifixion (John 3:14f.).  (BibleGateway)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1" name="The Brazen Serpent…"/>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The Brazen Serpent</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“…those stricken might look upon it and be healed (Num 21:8f.). When, later, the Israelites had converted the brazen serpent into an idol, Hezekiah, in a time of reform, had it broken into pieces. It was called Nehushtan (2 Kings 18:4)</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…Jesus gave its deeper meaning when referring to His crucifixion (John 3:14f.).“ (BibleGateway)</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3" name="John 3:5-7; 12-15…"/>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18184">
              <a:defRPr b="1" sz="5742" u="sng">
                <a:solidFill>
                  <a:srgbClr val="76D6FF"/>
                </a:solidFill>
                <a:effectLst>
                  <a:outerShdw sx="100000" sy="100000" kx="0" ky="0" algn="b" rotWithShape="0" blurRad="22098" dist="22098" dir="16200000">
                    <a:srgbClr val="000000">
                      <a:alpha val="34000"/>
                    </a:srgbClr>
                  </a:outerShdw>
                </a:effectLst>
                <a:latin typeface="Times Roman"/>
                <a:ea typeface="Times Roman"/>
                <a:cs typeface="Times Roman"/>
                <a:sym typeface="Times Roman"/>
              </a:defRPr>
            </a:pPr>
            <a:r>
              <a:t>John 3:5-7; 12-15</a:t>
            </a:r>
          </a:p>
          <a:p>
            <a:pPr algn="l" defTabSz="718184">
              <a:defRPr sz="5742">
                <a:solidFill>
                  <a:srgbClr val="76D6FF"/>
                </a:solidFill>
                <a:effectLst>
                  <a:outerShdw sx="100000" sy="100000" kx="0" ky="0" algn="b" rotWithShape="0" blurRad="22098" dist="22098" dir="16200000">
                    <a:srgbClr val="000000">
                      <a:alpha val="34000"/>
                    </a:srgbClr>
                  </a:outerShdw>
                </a:effectLst>
                <a:latin typeface="Times Roman"/>
                <a:ea typeface="Times Roman"/>
                <a:cs typeface="Times Roman"/>
                <a:sym typeface="Times Roman"/>
              </a:defRPr>
            </a:pPr>
            <a:r>
              <a:t>5 Jesus answered, “Truly, truly, I say to you, unless someone is born of water and the Spirit, he cannot enter the kingdom of God. 6 That which has been born of the flesh is flesh, and that which has been born of the Spirit is spirit. 7 Do not be amazed that I said to you, ‘You must be born again.’ </a:t>
            </a:r>
          </a:p>
          <a:p>
            <a:pPr algn="l" defTabSz="718184">
              <a:defRPr sz="5742">
                <a:solidFill>
                  <a:srgbClr val="76D6FF"/>
                </a:solidFill>
                <a:effectLst>
                  <a:outerShdw sx="100000" sy="100000" kx="0" ky="0" algn="b" rotWithShape="0" blurRad="22098" dist="22098" dir="16200000">
                    <a:srgbClr val="000000">
                      <a:alpha val="34000"/>
                    </a:srgbClr>
                  </a:outerShdw>
                </a:effectLst>
                <a:latin typeface="Times Roman"/>
                <a:ea typeface="Times Roman"/>
                <a:cs typeface="Times Roman"/>
                <a:sym typeface="Times Roman"/>
              </a:defRPr>
            </a:pPr>
          </a:p>
          <a:p>
            <a:pPr algn="l" defTabSz="718184">
              <a:defRPr sz="5742">
                <a:solidFill>
                  <a:srgbClr val="76D6FF"/>
                </a:solidFill>
                <a:effectLst>
                  <a:outerShdw sx="100000" sy="100000" kx="0" ky="0" algn="b" rotWithShape="0" blurRad="22098" dist="22098" dir="16200000">
                    <a:srgbClr val="000000">
                      <a:alpha val="34000"/>
                    </a:srgbClr>
                  </a:outerShdw>
                </a:effectLst>
                <a:latin typeface="Times Roman"/>
                <a:ea typeface="Times Roman"/>
                <a:cs typeface="Times Roman"/>
                <a:sym typeface="Times Roman"/>
              </a:defRPr>
            </a:pPr>
            <a:r>
              <a:t>“…12 If I told you earthly things and you do not believe, how will you believe if I tell you heavenly things? 13 No one has ascended into heaven, except He who descended from heaven: the Son of Man. 14 And just as Moses lifted up the serpent in the wilderness, so must the Son of Man be lifted up, 15 so that everyone who believes will have eternal life in Him.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5" name="The Tabernacle and the Church"/>
          <p:cNvSpPr txBox="1"/>
          <p:nvPr/>
        </p:nvSpPr>
        <p:spPr>
          <a:xfrm>
            <a:off x="4345161" y="-43137"/>
            <a:ext cx="15693678"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The Tabernacle and the Church</a:t>
            </a:r>
          </a:p>
        </p:txBody>
      </p:sp>
      <p:pic>
        <p:nvPicPr>
          <p:cNvPr id="196" name="Image" descr="Image"/>
          <p:cNvPicPr>
            <a:picLocks noChangeAspect="1"/>
          </p:cNvPicPr>
          <p:nvPr/>
        </p:nvPicPr>
        <p:blipFill>
          <a:blip r:embed="rId2">
            <a:extLst/>
          </a:blip>
          <a:stretch>
            <a:fillRect/>
          </a:stretch>
        </p:blipFill>
        <p:spPr>
          <a:xfrm>
            <a:off x="5255828" y="1981200"/>
            <a:ext cx="15028044" cy="1127103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98" name="The Tabernacle and the Church"/>
          <p:cNvSpPr txBox="1"/>
          <p:nvPr/>
        </p:nvSpPr>
        <p:spPr>
          <a:xfrm>
            <a:off x="4345161" y="-43137"/>
            <a:ext cx="15693678"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The Tabernacle and the Church</a:t>
            </a:r>
          </a:p>
        </p:txBody>
      </p:sp>
      <p:pic>
        <p:nvPicPr>
          <p:cNvPr id="199" name="Image" descr="Image"/>
          <p:cNvPicPr>
            <a:picLocks noChangeAspect="1"/>
          </p:cNvPicPr>
          <p:nvPr/>
        </p:nvPicPr>
        <p:blipFill>
          <a:blip r:embed="rId2">
            <a:extLst/>
          </a:blip>
          <a:stretch>
            <a:fillRect/>
          </a:stretch>
        </p:blipFill>
        <p:spPr>
          <a:xfrm>
            <a:off x="6476325" y="1578706"/>
            <a:ext cx="12587050" cy="11957698"/>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1" name="The Tabernacle and the Church"/>
          <p:cNvSpPr txBox="1"/>
          <p:nvPr/>
        </p:nvSpPr>
        <p:spPr>
          <a:xfrm>
            <a:off x="4345161" y="-43137"/>
            <a:ext cx="15693678"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The Tabernacle and the Church</a:t>
            </a:r>
          </a:p>
        </p:txBody>
      </p:sp>
      <p:pic>
        <p:nvPicPr>
          <p:cNvPr id="202" name="Image" descr="Image"/>
          <p:cNvPicPr>
            <a:picLocks noChangeAspect="1"/>
          </p:cNvPicPr>
          <p:nvPr/>
        </p:nvPicPr>
        <p:blipFill>
          <a:blip r:embed="rId2">
            <a:extLst/>
          </a:blip>
          <a:stretch>
            <a:fillRect/>
          </a:stretch>
        </p:blipFill>
        <p:spPr>
          <a:xfrm>
            <a:off x="7341658" y="1385923"/>
            <a:ext cx="9700684" cy="1182095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extLst/>
          </a:blip>
          <a:stretch>
            <a:fillRect/>
          </a:stretch>
        </p:blipFill>
        <p:spPr>
          <a:xfrm>
            <a:off x="4127500" y="2286000"/>
            <a:ext cx="16256000" cy="9144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06" name="Image"/>
          <p:cNvGrpSpPr/>
          <p:nvPr/>
        </p:nvGrpSpPr>
        <p:grpSpPr>
          <a:xfrm>
            <a:off x="3931866" y="159663"/>
            <a:ext cx="17675968" cy="13396674"/>
            <a:chOff x="0" y="0"/>
            <a:chExt cx="17675966" cy="13396673"/>
          </a:xfrm>
        </p:grpSpPr>
        <p:pic>
          <p:nvPicPr>
            <p:cNvPr id="205" name="Image" descr="Image"/>
            <p:cNvPicPr>
              <a:picLocks noChangeAspect="1"/>
            </p:cNvPicPr>
            <p:nvPr/>
          </p:nvPicPr>
          <p:blipFill>
            <a:blip r:embed="rId2">
              <a:extLst/>
            </a:blip>
            <a:srcRect l="0" t="0" r="0" b="0"/>
            <a:stretch>
              <a:fillRect/>
            </a:stretch>
          </p:blipFill>
          <p:spPr>
            <a:xfrm>
              <a:off x="127000" y="88900"/>
              <a:ext cx="17421967" cy="13066474"/>
            </a:xfrm>
            <a:prstGeom prst="rect">
              <a:avLst/>
            </a:prstGeom>
            <a:ln>
              <a:noFill/>
            </a:ln>
            <a:effectLst/>
          </p:spPr>
        </p:pic>
        <p:pic>
          <p:nvPicPr>
            <p:cNvPr id="204" name="Image" descr="Image"/>
            <p:cNvPicPr>
              <a:picLocks noChangeAspect="0"/>
            </p:cNvPicPr>
            <p:nvPr/>
          </p:nvPicPr>
          <p:blipFill>
            <a:blip r:embed="rId3">
              <a:extLst/>
            </a:blip>
            <a:stretch>
              <a:fillRect/>
            </a:stretch>
          </p:blipFill>
          <p:spPr>
            <a:xfrm>
              <a:off x="0" y="0"/>
              <a:ext cx="17675967" cy="13396674"/>
            </a:xfrm>
            <a:prstGeom prst="rect">
              <a:avLst/>
            </a:prstGeom>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08" name="2 Corinthians 6:16…"/>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2 Corinthians 6:16</a:t>
            </a:r>
          </a:p>
          <a:p>
            <a:pPr algn="l">
              <a:defRPr sz="6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gn="l">
              <a:defRPr sz="6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16 Or what agreement does [a]the temple of God have with idols? For we are [b]the temple of the living God; just as God said,</a:t>
            </a:r>
          </a:p>
          <a:p>
            <a:pPr algn="l">
              <a:defRPr sz="6600">
                <a:solidFill>
                  <a:srgbClr val="F4D799"/>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“I will dwell among them and walk among them;</a:t>
            </a:r>
            <a:br/>
            <a:r>
              <a:t>And I will be their God, and they shall be My people.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11" name="Image" descr="Image"/>
          <p:cNvPicPr>
            <a:picLocks noChangeAspect="1"/>
          </p:cNvPicPr>
          <p:nvPr/>
        </p:nvPicPr>
        <p:blipFill>
          <a:blip r:embed="rId2">
            <a:extLst/>
          </a:blip>
          <a:stretch>
            <a:fillRect/>
          </a:stretch>
        </p:blipFill>
        <p:spPr>
          <a:xfrm>
            <a:off x="4311118" y="513950"/>
            <a:ext cx="16917464" cy="126881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15" name="Image"/>
          <p:cNvGrpSpPr/>
          <p:nvPr/>
        </p:nvGrpSpPr>
        <p:grpSpPr>
          <a:xfrm>
            <a:off x="4193669" y="356014"/>
            <a:ext cx="17152362" cy="13003972"/>
            <a:chOff x="0" y="0"/>
            <a:chExt cx="17152360" cy="13003970"/>
          </a:xfrm>
        </p:grpSpPr>
        <p:pic>
          <p:nvPicPr>
            <p:cNvPr id="214" name="Image" descr="Image"/>
            <p:cNvPicPr>
              <a:picLocks noChangeAspect="1"/>
            </p:cNvPicPr>
            <p:nvPr/>
          </p:nvPicPr>
          <p:blipFill>
            <a:blip r:embed="rId2">
              <a:extLst/>
            </a:blip>
            <a:stretch>
              <a:fillRect/>
            </a:stretch>
          </p:blipFill>
          <p:spPr>
            <a:xfrm>
              <a:off x="127000" y="88900"/>
              <a:ext cx="16898361" cy="12673771"/>
            </a:xfrm>
            <a:prstGeom prst="rect">
              <a:avLst/>
            </a:prstGeom>
            <a:ln>
              <a:noFill/>
            </a:ln>
            <a:effectLst/>
          </p:spPr>
        </p:pic>
        <p:pic>
          <p:nvPicPr>
            <p:cNvPr id="213" name="Image" descr="Image"/>
            <p:cNvPicPr>
              <a:picLocks noChangeAspect="0"/>
            </p:cNvPicPr>
            <p:nvPr/>
          </p:nvPicPr>
          <p:blipFill>
            <a:blip r:embed="rId3">
              <a:extLst/>
            </a:blip>
            <a:stretch>
              <a:fillRect/>
            </a:stretch>
          </p:blipFill>
          <p:spPr>
            <a:xfrm>
              <a:off x="0" y="0"/>
              <a:ext cx="17152361" cy="13003971"/>
            </a:xfrm>
            <a:prstGeom prst="rect">
              <a:avLst/>
            </a:prstGeom>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19" name="Image"/>
          <p:cNvGrpSpPr/>
          <p:nvPr/>
        </p:nvGrpSpPr>
        <p:grpSpPr>
          <a:xfrm>
            <a:off x="3779718" y="121750"/>
            <a:ext cx="17980264" cy="13624900"/>
            <a:chOff x="0" y="0"/>
            <a:chExt cx="17980263" cy="13624898"/>
          </a:xfrm>
        </p:grpSpPr>
        <p:pic>
          <p:nvPicPr>
            <p:cNvPr id="218" name="Image" descr="Image"/>
            <p:cNvPicPr>
              <a:picLocks noChangeAspect="1"/>
            </p:cNvPicPr>
            <p:nvPr/>
          </p:nvPicPr>
          <p:blipFill>
            <a:blip r:embed="rId2">
              <a:extLst/>
            </a:blip>
            <a:stretch>
              <a:fillRect/>
            </a:stretch>
          </p:blipFill>
          <p:spPr>
            <a:xfrm>
              <a:off x="127000" y="88900"/>
              <a:ext cx="17726264" cy="13294699"/>
            </a:xfrm>
            <a:prstGeom prst="rect">
              <a:avLst/>
            </a:prstGeom>
            <a:ln>
              <a:noFill/>
            </a:ln>
            <a:effectLst/>
          </p:spPr>
        </p:pic>
        <p:pic>
          <p:nvPicPr>
            <p:cNvPr id="217" name="Image" descr="Image"/>
            <p:cNvPicPr>
              <a:picLocks noChangeAspect="0"/>
            </p:cNvPicPr>
            <p:nvPr/>
          </p:nvPicPr>
          <p:blipFill>
            <a:blip r:embed="rId3">
              <a:extLst/>
            </a:blip>
            <a:stretch>
              <a:fillRect/>
            </a:stretch>
          </p:blipFill>
          <p:spPr>
            <a:xfrm>
              <a:off x="0" y="0"/>
              <a:ext cx="17980264" cy="13624899"/>
            </a:xfrm>
            <a:prstGeom prst="rect">
              <a:avLst/>
            </a:prstGeom>
            <a:effectLst/>
          </p:spPr>
        </p:pic>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23" name="Image"/>
          <p:cNvGrpSpPr/>
          <p:nvPr/>
        </p:nvGrpSpPr>
        <p:grpSpPr>
          <a:xfrm>
            <a:off x="4208730" y="367310"/>
            <a:ext cx="17122240" cy="12981380"/>
            <a:chOff x="0" y="0"/>
            <a:chExt cx="17122238" cy="12981379"/>
          </a:xfrm>
        </p:grpSpPr>
        <p:pic>
          <p:nvPicPr>
            <p:cNvPr id="222" name="Image" descr="Image"/>
            <p:cNvPicPr>
              <a:picLocks noChangeAspect="1"/>
            </p:cNvPicPr>
            <p:nvPr/>
          </p:nvPicPr>
          <p:blipFill>
            <a:blip r:embed="rId2">
              <a:extLst/>
            </a:blip>
            <a:stretch>
              <a:fillRect/>
            </a:stretch>
          </p:blipFill>
          <p:spPr>
            <a:xfrm>
              <a:off x="127000" y="88900"/>
              <a:ext cx="16868239" cy="12651180"/>
            </a:xfrm>
            <a:prstGeom prst="rect">
              <a:avLst/>
            </a:prstGeom>
            <a:ln>
              <a:noFill/>
            </a:ln>
            <a:effectLst/>
          </p:spPr>
        </p:pic>
        <p:pic>
          <p:nvPicPr>
            <p:cNvPr id="221" name="Image" descr="Image"/>
            <p:cNvPicPr>
              <a:picLocks noChangeAspect="0"/>
            </p:cNvPicPr>
            <p:nvPr/>
          </p:nvPicPr>
          <p:blipFill>
            <a:blip r:embed="rId3">
              <a:extLst/>
            </a:blip>
            <a:stretch>
              <a:fillRect/>
            </a:stretch>
          </p:blipFill>
          <p:spPr>
            <a:xfrm>
              <a:off x="0" y="0"/>
              <a:ext cx="17122239" cy="12981380"/>
            </a:xfrm>
            <a:prstGeom prst="rect">
              <a:avLst/>
            </a:prstGeom>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5" name="Psalm 110:4…"/>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Psalm 110:4</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The Lord has sworn and will not change His mind, “You are a priest forever According to the order of Melchizedek.”</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Hebrews 5:6</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just as He also says in another passage, “You are a priest forever According to the order of Melchizedek.”</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7" name="&quot;Therefore, holy brethren, partakers of a heavenly calling, consider Jesus, the Apostle and High Priest of our confession.&quot; (Heb 3:1).…"/>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"Therefore, holy brethren, partakers of a heavenly calling, consider Jesus, the Apostle and High Priest of our confession." (Heb 3:1).</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Made Like His Brethren in All Things</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A high priest was a man who represented the people to God and made atonement on their behalf. "Therefore, He [Jesus] had to be made like His brethren in all things, so that He might become a merciful and faithful high priest in things pertaining to God, to make propitiation for the sins of the people." (Heb 2:17)</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29" name="Made Like His Brethren in All Things…"/>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619125">
              <a:defRPr b="1" sz="4950" u="sng">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r>
              <a:t>Made Like His Brethren in All Things</a:t>
            </a:r>
          </a:p>
          <a:p>
            <a:pPr algn="l" defTabSz="619125">
              <a:defRPr sz="4950">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r>
              <a:t>"Because He Himself suffered when He was tempted, He is able to help those who are being tempted." (Heb 2:18, NIV)</a:t>
            </a:r>
          </a:p>
          <a:p>
            <a:pPr algn="l" defTabSz="619125">
              <a:defRPr sz="4950">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p>
          <a:p>
            <a:pPr algn="l" defTabSz="619125">
              <a:defRPr b="1" sz="4950" u="sng">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r>
              <a:t>Tempted in Every Way Just as We Are</a:t>
            </a:r>
          </a:p>
          <a:p>
            <a:pPr algn="l" defTabSz="619125">
              <a:defRPr sz="4950">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r>
              <a:t>Not only did Jesus Christ suffer temptation, but he was tempted in every way just as we are, yet without sin. "Therefore, since we have a great High Priest who has passed through the heavens, Jesus the Son of God, let us hold fast our confession. For we do not have a high priest who cannot sympathize with our weaknesses, but One who has been tempted in all things as we are, yet without sin." (Heb 4:14-15)</a:t>
            </a:r>
          </a:p>
          <a:p>
            <a:pPr algn="l" defTabSz="619125">
              <a:defRPr sz="4950">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p>
          <a:p>
            <a:pPr algn="l" defTabSz="619125">
              <a:defRPr sz="4950">
                <a:solidFill>
                  <a:srgbClr val="76D6FF"/>
                </a:solidFill>
                <a:effectLst>
                  <a:outerShdw sx="100000" sy="100000" kx="0" ky="0" algn="b" rotWithShape="0" blurRad="19050" dist="19050" dir="16200000">
                    <a:srgbClr val="000000">
                      <a:alpha val="34000"/>
                    </a:srgbClr>
                  </a:outerShdw>
                </a:effectLst>
                <a:latin typeface="Times Roman"/>
                <a:ea typeface="Times Roman"/>
                <a:cs typeface="Times Roman"/>
                <a:sym typeface="Times Roman"/>
              </a:defRPr>
            </a:pPr>
            <a:r>
              <a:t>"Therefore let us draw near with confidence to the throne of grace, so that we may receive mercy and find grace to help in time of need." (Heb 4:16)</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1" name="Romans 8:34…"/>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Romans 8:34</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br/>
            <a:r>
              <a:t>who is the one who condemns? Christ Jesus is He who died, but rather, was raised, who is at the right hand of God, who also intercedes for us.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3" name="Hebrews 8:6…"/>
          <p:cNvSpPr txBox="1"/>
          <p:nvPr/>
        </p:nvSpPr>
        <p:spPr>
          <a:xfrm>
            <a:off x="1181575" y="1778209"/>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Hebrews 8:6</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br/>
            <a:r>
              <a:t>But now He has obtained a more excellent ministry, to the extent that He is also the mediator of a better covenant, which has been enacted on better promises.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5" name="1 Peter 2:4-6…"/>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767715">
              <a:defRPr b="1" sz="6138" u="sng">
                <a:solidFill>
                  <a:srgbClr val="76D6FF"/>
                </a:solidFill>
                <a:effectLst>
                  <a:outerShdw sx="100000" sy="100000" kx="0" ky="0" algn="b" rotWithShape="0" blurRad="23622" dist="23622" dir="16200000">
                    <a:srgbClr val="000000">
                      <a:alpha val="34000"/>
                    </a:srgbClr>
                  </a:outerShdw>
                </a:effectLst>
                <a:latin typeface="Times Roman"/>
                <a:ea typeface="Times Roman"/>
                <a:cs typeface="Times Roman"/>
                <a:sym typeface="Times Roman"/>
              </a:defRPr>
            </a:pPr>
            <a:r>
              <a:t>1 Peter 2:4-6</a:t>
            </a:r>
          </a:p>
          <a:p>
            <a:pPr algn="l" defTabSz="767715">
              <a:defRPr sz="6138">
                <a:solidFill>
                  <a:srgbClr val="76D6FF"/>
                </a:solidFill>
                <a:effectLst>
                  <a:outerShdw sx="100000" sy="100000" kx="0" ky="0" algn="b" rotWithShape="0" blurRad="23622" dist="23622" dir="16200000">
                    <a:srgbClr val="000000">
                      <a:alpha val="34000"/>
                    </a:srgbClr>
                  </a:outerShdw>
                </a:effectLst>
                <a:latin typeface="Times Roman"/>
                <a:ea typeface="Times Roman"/>
                <a:cs typeface="Times Roman"/>
                <a:sym typeface="Times Roman"/>
              </a:defRPr>
            </a:pPr>
          </a:p>
          <a:p>
            <a:pPr algn="l" defTabSz="767715">
              <a:defRPr sz="6138">
                <a:solidFill>
                  <a:srgbClr val="76D6FF"/>
                </a:solidFill>
                <a:effectLst>
                  <a:outerShdw sx="100000" sy="100000" kx="0" ky="0" algn="b" rotWithShape="0" blurRad="23622" dist="23622" dir="16200000">
                    <a:srgbClr val="000000">
                      <a:alpha val="34000"/>
                    </a:srgbClr>
                  </a:outerShdw>
                </a:effectLst>
                <a:latin typeface="Times Roman"/>
                <a:ea typeface="Times Roman"/>
                <a:cs typeface="Times Roman"/>
                <a:sym typeface="Times Roman"/>
              </a:defRPr>
            </a:pPr>
            <a:r>
              <a:t>4 And coming to Him as to a living stone which has been rejected by people, but is choice and precious in the sight of God, 5 you also, as living stones, are being built up as a spiritual house for a holy priesthood, to offer spiritual sacrifices that are acceptable to God through Jesus Christ. 6 For this is contained in Scripture:</a:t>
            </a:r>
          </a:p>
          <a:p>
            <a:pPr algn="l" defTabSz="767715">
              <a:defRPr sz="6138">
                <a:solidFill>
                  <a:srgbClr val="76D6FF"/>
                </a:solidFill>
                <a:effectLst>
                  <a:outerShdw sx="100000" sy="100000" kx="0" ky="0" algn="b" rotWithShape="0" blurRad="23622" dist="23622" dir="16200000">
                    <a:srgbClr val="000000">
                      <a:alpha val="34000"/>
                    </a:srgbClr>
                  </a:outerShdw>
                </a:effectLst>
                <a:latin typeface="Times Roman"/>
                <a:ea typeface="Times Roman"/>
                <a:cs typeface="Times Roman"/>
                <a:sym typeface="Times Roman"/>
              </a:defRPr>
            </a:pPr>
            <a:r>
              <a:t>“Behold, I am laying in Zion a choice stone, a precious cornerstone,</a:t>
            </a:r>
            <a:br/>
            <a:r>
              <a:t>And the one who believes in Him will not be put to shame.”</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239" name="Image"/>
          <p:cNvGrpSpPr/>
          <p:nvPr/>
        </p:nvGrpSpPr>
        <p:grpSpPr>
          <a:xfrm>
            <a:off x="4118190" y="299405"/>
            <a:ext cx="17303320" cy="13117190"/>
            <a:chOff x="0" y="0"/>
            <a:chExt cx="17303319" cy="13117188"/>
          </a:xfrm>
        </p:grpSpPr>
        <p:pic>
          <p:nvPicPr>
            <p:cNvPr id="238" name="Image" descr="Image"/>
            <p:cNvPicPr>
              <a:picLocks noChangeAspect="1"/>
            </p:cNvPicPr>
            <p:nvPr/>
          </p:nvPicPr>
          <p:blipFill>
            <a:blip r:embed="rId2">
              <a:extLst/>
            </a:blip>
            <a:stretch>
              <a:fillRect/>
            </a:stretch>
          </p:blipFill>
          <p:spPr>
            <a:xfrm>
              <a:off x="127000" y="88900"/>
              <a:ext cx="17049320" cy="12786989"/>
            </a:xfrm>
            <a:prstGeom prst="rect">
              <a:avLst/>
            </a:prstGeom>
            <a:ln>
              <a:noFill/>
            </a:ln>
            <a:effectLst/>
          </p:spPr>
        </p:pic>
        <p:pic>
          <p:nvPicPr>
            <p:cNvPr id="237" name="Image" descr="Image"/>
            <p:cNvPicPr>
              <a:picLocks noChangeAspect="0"/>
            </p:cNvPicPr>
            <p:nvPr/>
          </p:nvPicPr>
          <p:blipFill>
            <a:blip r:embed="rId3">
              <a:extLst/>
            </a:blip>
            <a:stretch>
              <a:fillRect/>
            </a:stretch>
          </p:blipFill>
          <p:spPr>
            <a:xfrm>
              <a:off x="0" y="0"/>
              <a:ext cx="17303320" cy="13117189"/>
            </a:xfrm>
            <a:prstGeom prst="rect">
              <a:avLst/>
            </a:prstGeom>
            <a:effectLst/>
          </p:spPr>
        </p:pic>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1" name="The laver was the font where the priests washed themselves before performing the service of the tabernacle. The laver represents immersion or baptism for the remission of sins (Rom 6:3–6), and the washing of the water of the Word of Elohim (Eph 5:26), wh"/>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808990">
              <a:defRPr sz="6468">
                <a:solidFill>
                  <a:srgbClr val="76D6FF"/>
                </a:solidFill>
                <a:effectLst>
                  <a:outerShdw sx="100000" sy="100000" kx="0" ky="0" algn="b" rotWithShape="0" blurRad="24892" dist="24892" dir="16200000">
                    <a:srgbClr val="000000">
                      <a:alpha val="34000"/>
                    </a:srgbClr>
                  </a:outerShdw>
                </a:effectLst>
                <a:latin typeface="Times Roman"/>
                <a:ea typeface="Times Roman"/>
                <a:cs typeface="Times Roman"/>
                <a:sym typeface="Times Roman"/>
              </a:defRPr>
            </a:lvl1pPr>
          </a:lstStyle>
          <a:p>
            <a:pPr/>
            <a:r>
              <a:t>The laver was the font where the priests washed themselves before performing the service of the tabernacle. The laver represents immersion or baptism for the remission of sins (Rom 6:3–6), and the washing of the water of the Word of Elohim (Eph 5:26), which are the next steps a believer must take after being “washed” in the blood of Yeshua and having one’s past sins atoned for after having been first saved. The second high Sabbath of the Feast of Unleavened Bread is a picture of this ritual washing or immersion. It was most likely on this day that the children of Israel crossed through the Red Sea and were “baptized” by Moses (1 Cor 10:12).</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3" name="YHVH instructed the priests to wash their hands and feet before ministering in the tabernacle or else they would die (Exod 30:19–21). Hands and feet represent our actions and our ways. Similarly, Yeshua washed the feet of the disciples at the Last Supper"/>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652145">
              <a:defRPr sz="5214">
                <a:solidFill>
                  <a:srgbClr val="76D6FF"/>
                </a:solidFill>
                <a:effectLst>
                  <a:outerShdw sx="100000" sy="100000" kx="0" ky="0" algn="b" rotWithShape="0" blurRad="20066" dist="20066" dir="16200000">
                    <a:srgbClr val="000000">
                      <a:alpha val="34000"/>
                    </a:srgbClr>
                  </a:outerShdw>
                </a:effectLst>
                <a:latin typeface="Times Roman"/>
                <a:ea typeface="Times Roman"/>
                <a:cs typeface="Times Roman"/>
                <a:sym typeface="Times Roman"/>
              </a:defRPr>
            </a:lvl1pPr>
          </a:lstStyle>
          <a:p>
            <a:pPr/>
            <a:r>
              <a:t>YHVH instructed the priests to wash their hands and feet before ministering in the tabernacle or else they would die (Exod 30:19–21). Hands and feet represent our actions and our ways. Similarly, Yeshua washed the feet of the disciples at the Last Supper (John 13:4–11), thus ritually cleansing them for spiritual ministry. In the believer’s life, one must be immersed (baptized) for the remission of sins (Acts 2:38; 22:16; cp. John 13:8–10 and 1 Cor 6:11), thereby identifying with the death, burial and resurrection of Yeshua resulting in the newness of spiritual life that comes to the believer as a result thereof (Rom 6:3–14). As already noted, immersion speaks of the washing of the water of the Word of Elohim (Ps 119:9; Eph 5:26). Water in Scripture represents the Torah instructions and teachings of YHVH (Deut 32:1–2). Through Yeshua living in us our actions (hands) and our ways (feet) will be righteous.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5" name="The Tabernacle and the Church"/>
          <p:cNvSpPr txBox="1"/>
          <p:nvPr/>
        </p:nvSpPr>
        <p:spPr>
          <a:xfrm>
            <a:off x="4345161" y="-43137"/>
            <a:ext cx="15693678"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The Tabernacle and the Church</a:t>
            </a:r>
          </a:p>
        </p:txBody>
      </p:sp>
      <p:pic>
        <p:nvPicPr>
          <p:cNvPr id="246" name="Image" descr="Image"/>
          <p:cNvPicPr>
            <a:picLocks noChangeAspect="1"/>
          </p:cNvPicPr>
          <p:nvPr/>
        </p:nvPicPr>
        <p:blipFill>
          <a:blip r:embed="rId2">
            <a:extLst/>
          </a:blip>
          <a:stretch>
            <a:fillRect/>
          </a:stretch>
        </p:blipFill>
        <p:spPr>
          <a:xfrm>
            <a:off x="4549404" y="1727200"/>
            <a:ext cx="15301114" cy="11475835"/>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48" name="Revelation 7:14…"/>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66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Revelation 7:14</a:t>
            </a: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p>
          <a:p>
            <a:pPr algn="l">
              <a:defRPr sz="66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I said to him, “My lord, you know.” And he said to me, “These are the ones who come out of the great tribulation, and they have washed their robes and made them white in the blood of the Lamb.</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50" name="Jesus Christ —&gt;…"/>
          <p:cNvSpPr txBox="1"/>
          <p:nvPr>
            <p:ph type="body" idx="4294967295"/>
          </p:nvPr>
        </p:nvSpPr>
        <p:spPr>
          <a:xfrm>
            <a:off x="1415591" y="1301870"/>
            <a:ext cx="20840815" cy="11390074"/>
          </a:xfrm>
          <a:prstGeom prst="rect">
            <a:avLst/>
          </a:prstGeom>
        </p:spPr>
        <p:txBody>
          <a:bodyPr anchor="t"/>
          <a:lstStyle/>
          <a:p>
            <a:pPr marL="609600" indent="-609600">
              <a:lnSpc>
                <a:spcPct val="100000"/>
              </a:lnSpc>
              <a:spcBef>
                <a:spcPts val="3400"/>
              </a:spcBef>
              <a:buClr>
                <a:srgbClr val="929292"/>
              </a:buClr>
              <a:buSzPct val="60000"/>
              <a:buFont typeface="Zapf Dingbats"/>
              <a:buChar char="❖"/>
              <a:defRPr b="1" sz="9000" u="sng">
                <a:solidFill>
                  <a:srgbClr val="76D6FF"/>
                </a:solidFill>
                <a:latin typeface="Palatino"/>
                <a:ea typeface="Palatino"/>
                <a:cs typeface="Palatino"/>
                <a:sym typeface="Palatino"/>
              </a:defRPr>
            </a:pPr>
            <a:r>
              <a:t>Jesus Christ —&gt;</a:t>
            </a:r>
          </a:p>
          <a:p>
            <a:pPr lvl="2" marL="1828800" indent="-609600">
              <a:lnSpc>
                <a:spcPct val="100000"/>
              </a:lnSpc>
              <a:spcBef>
                <a:spcPts val="3400"/>
              </a:spcBef>
              <a:buClr>
                <a:srgbClr val="929292"/>
              </a:buClr>
              <a:buSzPct val="60000"/>
              <a:buFont typeface="Zapf Dingbats"/>
              <a:buChar char="❖"/>
              <a:defRPr b="1" sz="9000" u="sng">
                <a:solidFill>
                  <a:srgbClr val="76D6FF"/>
                </a:solidFill>
                <a:latin typeface="Palatino"/>
                <a:ea typeface="Palatino"/>
                <a:cs typeface="Palatino"/>
                <a:sym typeface="Palatino"/>
              </a:defRPr>
            </a:pPr>
            <a:r>
              <a:t>Our High Priest</a:t>
            </a:r>
          </a:p>
          <a:p>
            <a:pPr lvl="2" marL="1828800" indent="-609600">
              <a:lnSpc>
                <a:spcPct val="100000"/>
              </a:lnSpc>
              <a:spcBef>
                <a:spcPts val="3400"/>
              </a:spcBef>
              <a:buClr>
                <a:srgbClr val="929292"/>
              </a:buClr>
              <a:buSzPct val="60000"/>
              <a:buFont typeface="Zapf Dingbats"/>
              <a:buChar char="❖"/>
              <a:defRPr b="1" sz="9000" u="sng">
                <a:solidFill>
                  <a:srgbClr val="76D6FF"/>
                </a:solidFill>
                <a:latin typeface="Palatino"/>
                <a:ea typeface="Palatino"/>
                <a:cs typeface="Palatino"/>
                <a:sym typeface="Palatino"/>
              </a:defRPr>
            </a:pPr>
            <a:r>
              <a:t>Our Savior</a:t>
            </a:r>
          </a:p>
          <a:p>
            <a:pPr lvl="2" marL="1828800" indent="-609600">
              <a:lnSpc>
                <a:spcPct val="100000"/>
              </a:lnSpc>
              <a:spcBef>
                <a:spcPts val="3400"/>
              </a:spcBef>
              <a:buClr>
                <a:srgbClr val="929292"/>
              </a:buClr>
              <a:buSzPct val="60000"/>
              <a:buFont typeface="Zapf Dingbats"/>
              <a:buChar char="❖"/>
              <a:defRPr b="1" sz="9000" u="sng">
                <a:solidFill>
                  <a:srgbClr val="76D6FF"/>
                </a:solidFill>
                <a:latin typeface="Palatino"/>
                <a:ea typeface="Palatino"/>
                <a:cs typeface="Palatino"/>
                <a:sym typeface="Palatino"/>
              </a:defRPr>
            </a:pPr>
            <a:r>
              <a:t>The Lamb of God</a:t>
            </a:r>
          </a:p>
          <a:p>
            <a:pPr lvl="2" marL="1828800" indent="-609600">
              <a:lnSpc>
                <a:spcPct val="100000"/>
              </a:lnSpc>
              <a:spcBef>
                <a:spcPts val="3400"/>
              </a:spcBef>
              <a:buClr>
                <a:srgbClr val="929292"/>
              </a:buClr>
              <a:buSzPct val="60000"/>
              <a:buFont typeface="Zapf Dingbats"/>
              <a:buChar char="❖"/>
              <a:defRPr b="1" sz="9000" u="sng">
                <a:solidFill>
                  <a:srgbClr val="76D6FF"/>
                </a:solidFill>
                <a:latin typeface="Palatino"/>
                <a:ea typeface="Palatino"/>
                <a:cs typeface="Palatino"/>
                <a:sym typeface="Palatino"/>
              </a:defRPr>
            </a:pPr>
            <a:r>
              <a:t>The Triumph over death and the deceiver</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Re-Cap…"/>
          <p:cNvSpPr txBox="1"/>
          <p:nvPr>
            <p:ph type="title"/>
          </p:nvPr>
        </p:nvSpPr>
        <p:spPr>
          <a:xfrm>
            <a:off x="3454400" y="1188672"/>
            <a:ext cx="17475200" cy="11033080"/>
          </a:xfrm>
          <a:prstGeom prst="rect">
            <a:avLst/>
          </a:prstGeom>
        </p:spPr>
        <p:txBody>
          <a:bodyPr/>
          <a:lstStyle/>
          <a:p>
            <a:pPr defTabSz="487044">
              <a:defRPr b="1" sz="6253" u="sng">
                <a:effectLst>
                  <a:outerShdw sx="100000" sy="100000" kx="0" ky="0" algn="b" rotWithShape="0" blurRad="14985" dist="14985" dir="16200000">
                    <a:srgbClr val="000000">
                      <a:alpha val="34000"/>
                    </a:srgbClr>
                  </a:outerShdw>
                </a:effectLst>
              </a:defRPr>
            </a:pPr>
            <a:r>
              <a:t>Re-Cap</a:t>
            </a:r>
          </a:p>
          <a:p>
            <a:pPr defTabSz="487044">
              <a:defRPr sz="6253">
                <a:effectLst>
                  <a:outerShdw sx="100000" sy="100000" kx="0" ky="0" algn="b" rotWithShape="0" blurRad="14985" dist="14985" dir="16200000">
                    <a:srgbClr val="000000">
                      <a:alpha val="34000"/>
                    </a:srgbClr>
                  </a:outerShdw>
                </a:effectLst>
              </a:defRPr>
            </a:pPr>
            <a:r>
              <a:t>1) He was made like His brethren.</a:t>
            </a:r>
          </a:p>
          <a:p>
            <a:pPr defTabSz="487044">
              <a:defRPr sz="6253">
                <a:effectLst>
                  <a:outerShdw sx="100000" sy="100000" kx="0" ky="0" algn="b" rotWithShape="0" blurRad="14985" dist="14985" dir="16200000">
                    <a:srgbClr val="000000">
                      <a:alpha val="34000"/>
                    </a:srgbClr>
                  </a:outerShdw>
                </a:effectLst>
              </a:defRPr>
            </a:pPr>
            <a:r>
              <a:t>2) Jesus Christ is our High Priest in the order of Melchizedek.</a:t>
            </a:r>
          </a:p>
          <a:p>
            <a:pPr defTabSz="487044">
              <a:defRPr sz="6253">
                <a:effectLst>
                  <a:outerShdw sx="100000" sy="100000" kx="0" ky="0" algn="b" rotWithShape="0" blurRad="14985" dist="14985" dir="16200000">
                    <a:srgbClr val="000000">
                      <a:alpha val="34000"/>
                    </a:srgbClr>
                  </a:outerShdw>
                </a:effectLst>
              </a:defRPr>
            </a:pPr>
            <a:r>
              <a:t>3) He entered the Holy of Holies once for all.</a:t>
            </a:r>
          </a:p>
          <a:p>
            <a:pPr defTabSz="487044">
              <a:defRPr sz="6253">
                <a:effectLst>
                  <a:outerShdw sx="100000" sy="100000" kx="0" ky="0" algn="b" rotWithShape="0" blurRad="14985" dist="14985" dir="16200000">
                    <a:srgbClr val="000000">
                      <a:alpha val="34000"/>
                    </a:srgbClr>
                  </a:outerShdw>
                </a:effectLst>
              </a:defRPr>
            </a:pPr>
            <a:r>
              <a:t>4)  He sacrificed Himself.  By His wounds we are healed.</a:t>
            </a:r>
          </a:p>
          <a:p>
            <a:pPr defTabSz="487044">
              <a:defRPr sz="6253">
                <a:effectLst>
                  <a:outerShdw sx="100000" sy="100000" kx="0" ky="0" algn="b" rotWithShape="0" blurRad="14985" dist="14985" dir="16200000">
                    <a:srgbClr val="000000">
                      <a:alpha val="34000"/>
                    </a:srgbClr>
                  </a:outerShdw>
                </a:effectLst>
              </a:defRPr>
            </a:pPr>
            <a:r>
              <a:t>5) He crushed the power of the devil and conquered that last enemy, death!</a:t>
            </a:r>
          </a:p>
          <a:p>
            <a:pPr defTabSz="487044">
              <a:defRPr sz="6253">
                <a:effectLst>
                  <a:outerShdw sx="100000" sy="100000" kx="0" ky="0" algn="b" rotWithShape="0" blurRad="14985" dist="14985" dir="16200000">
                    <a:srgbClr val="000000">
                      <a:alpha val="34000"/>
                    </a:srgbClr>
                  </a:outerShdw>
                </a:effectLst>
              </a:defRPr>
            </a:pPr>
          </a:p>
          <a:p>
            <a:pPr defTabSz="487044">
              <a:defRPr sz="6253">
                <a:effectLst>
                  <a:outerShdw sx="100000" sy="100000" kx="0" ky="0" algn="b" rotWithShape="0" blurRad="14985" dist="14985" dir="16200000">
                    <a:srgbClr val="000000">
                      <a:alpha val="34000"/>
                    </a:srgbClr>
                  </a:outerShdw>
                </a:effectLst>
              </a:defRPr>
            </a:pPr>
            <a:r>
              <a:t>* He is the Savior to take you out to the wilderness!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59" name="Songs:…"/>
          <p:cNvSpPr txBox="1"/>
          <p:nvPr/>
        </p:nvSpPr>
        <p:spPr>
          <a:xfrm>
            <a:off x="1565110" y="1158652"/>
            <a:ext cx="20138772" cy="11398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a:defRPr b="1" sz="11900" u="sng">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Songs:</a:t>
            </a:r>
          </a:p>
          <a:p>
            <a:pPr algn="l">
              <a:defRPr sz="119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Com.  504</a:t>
            </a:r>
          </a:p>
          <a:p>
            <a:pPr algn="l">
              <a:defRPr sz="119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11</a:t>
            </a:r>
          </a:p>
          <a:p>
            <a:pPr algn="l">
              <a:defRPr sz="119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113</a:t>
            </a:r>
          </a:p>
          <a:p>
            <a:pPr algn="l">
              <a:defRPr sz="119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211</a:t>
            </a:r>
          </a:p>
          <a:p>
            <a:pPr algn="l">
              <a:defRPr sz="11900">
                <a:solidFill>
                  <a:srgbClr val="76D6FF"/>
                </a:solidFill>
                <a:effectLst>
                  <a:outerShdw sx="100000" sy="100000" kx="0" ky="0" algn="b" rotWithShape="0" blurRad="25400" dist="25400" dir="16200000">
                    <a:srgbClr val="000000">
                      <a:alpha val="34000"/>
                    </a:srgbClr>
                  </a:outerShdw>
                </a:effectLst>
                <a:latin typeface="Times Roman"/>
                <a:ea typeface="Times Roman"/>
                <a:cs typeface="Times Roman"/>
                <a:sym typeface="Times Roman"/>
              </a:defRPr>
            </a:pPr>
            <a:r>
              <a:t>Inv. 313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You should know that for the Lord to add you to the church, you must……"/>
          <p:cNvSpPr txBox="1"/>
          <p:nvPr>
            <p:ph type="title"/>
          </p:nvPr>
        </p:nvSpPr>
        <p:spPr>
          <a:xfrm>
            <a:off x="3454400" y="1188672"/>
            <a:ext cx="17475200" cy="11033080"/>
          </a:xfrm>
          <a:prstGeom prst="rect">
            <a:avLst/>
          </a:prstGeom>
        </p:spPr>
        <p:txBody>
          <a:bodyPr/>
          <a:lstStyle/>
          <a:p>
            <a:pPr defTabSz="429259">
              <a:defRPr b="1" sz="5512" u="sng">
                <a:effectLst>
                  <a:outerShdw sx="100000" sy="100000" kx="0" ky="0" algn="b" rotWithShape="0" blurRad="13208" dist="13208" dir="16200000">
                    <a:srgbClr val="000000">
                      <a:alpha val="34000"/>
                    </a:srgbClr>
                  </a:outerShdw>
                </a:effectLst>
              </a:defRPr>
            </a:pPr>
            <a:r>
              <a:t>You should know that for the Lord to add you to the church, you must…</a:t>
            </a:r>
          </a:p>
          <a:p>
            <a:pPr defTabSz="429259">
              <a:defRPr sz="5512">
                <a:effectLst>
                  <a:outerShdw sx="100000" sy="100000" kx="0" ky="0" algn="b" rotWithShape="0" blurRad="13208" dist="13208" dir="16200000">
                    <a:srgbClr val="000000">
                      <a:alpha val="34000"/>
                    </a:srgbClr>
                  </a:outerShdw>
                </a:effectLst>
              </a:defRPr>
            </a:pPr>
          </a:p>
          <a:p>
            <a:pPr defTabSz="429259">
              <a:defRPr b="1" sz="5512" u="sng">
                <a:effectLst>
                  <a:outerShdw sx="100000" sy="100000" kx="0" ky="0" algn="b" rotWithShape="0" blurRad="13208" dist="13208" dir="16200000">
                    <a:srgbClr val="000000">
                      <a:alpha val="34000"/>
                    </a:srgbClr>
                  </a:outerShdw>
                </a:effectLst>
              </a:defRPr>
            </a:pPr>
            <a:r>
              <a:t>Hear the gospel - </a:t>
            </a:r>
          </a:p>
          <a:p>
            <a:pPr defTabSz="429259">
              <a:defRPr sz="5512">
                <a:effectLst>
                  <a:outerShdw sx="100000" sy="100000" kx="0" ky="0" algn="b" rotWithShape="0" blurRad="13208" dist="13208" dir="16200000">
                    <a:srgbClr val="000000">
                      <a:alpha val="34000"/>
                    </a:srgbClr>
                  </a:outerShdw>
                </a:effectLst>
              </a:defRPr>
            </a:pPr>
            <a:r>
              <a:t>Ro. 10:17 </a:t>
            </a:r>
          </a:p>
          <a:p>
            <a:pPr defTabSz="429259">
              <a:defRPr b="1" sz="5512" u="sng">
                <a:effectLst>
                  <a:outerShdw sx="100000" sy="100000" kx="0" ky="0" algn="b" rotWithShape="0" blurRad="13208" dist="13208" dir="16200000">
                    <a:srgbClr val="000000">
                      <a:alpha val="34000"/>
                    </a:srgbClr>
                  </a:outerShdw>
                </a:effectLst>
              </a:defRPr>
            </a:pPr>
            <a:r>
              <a:t>Believe the gospel - </a:t>
            </a:r>
          </a:p>
          <a:p>
            <a:pPr defTabSz="429259">
              <a:defRPr sz="5512">
                <a:effectLst>
                  <a:outerShdw sx="100000" sy="100000" kx="0" ky="0" algn="b" rotWithShape="0" blurRad="13208" dist="13208" dir="16200000">
                    <a:srgbClr val="000000">
                      <a:alpha val="34000"/>
                    </a:srgbClr>
                  </a:outerShdw>
                </a:effectLst>
              </a:defRPr>
            </a:pPr>
            <a:r>
              <a:t>Mk. 16:15-16; Heb. 11:6; Jn. 8:24; Acts 16:31</a:t>
            </a:r>
          </a:p>
          <a:p>
            <a:pPr defTabSz="429259">
              <a:defRPr b="1" sz="5512" u="sng">
                <a:effectLst>
                  <a:outerShdw sx="100000" sy="100000" kx="0" ky="0" algn="b" rotWithShape="0" blurRad="13208" dist="13208" dir="16200000">
                    <a:srgbClr val="000000">
                      <a:alpha val="34000"/>
                    </a:srgbClr>
                  </a:outerShdw>
                </a:effectLst>
              </a:defRPr>
            </a:pPr>
            <a:r>
              <a:t>Repent and turn to God - </a:t>
            </a:r>
          </a:p>
          <a:p>
            <a:pPr defTabSz="429259">
              <a:defRPr sz="5512">
                <a:effectLst>
                  <a:outerShdw sx="100000" sy="100000" kx="0" ky="0" algn="b" rotWithShape="0" blurRad="13208" dist="13208" dir="16200000">
                    <a:srgbClr val="000000">
                      <a:alpha val="34000"/>
                    </a:srgbClr>
                  </a:outerShdw>
                </a:effectLst>
              </a:defRPr>
            </a:pPr>
            <a:r>
              <a:t>Lk. 13:3; Acts 2:38; 3:19; 17:30</a:t>
            </a:r>
          </a:p>
          <a:p>
            <a:pPr defTabSz="429259">
              <a:defRPr b="1" sz="5512" u="sng">
                <a:effectLst>
                  <a:outerShdw sx="100000" sy="100000" kx="0" ky="0" algn="b" rotWithShape="0" blurRad="13208" dist="13208" dir="16200000">
                    <a:srgbClr val="000000">
                      <a:alpha val="34000"/>
                    </a:srgbClr>
                  </a:outerShdw>
                </a:effectLst>
              </a:defRPr>
            </a:pPr>
            <a:r>
              <a:t>Confess your faith in Christ Jesus - </a:t>
            </a:r>
          </a:p>
          <a:p>
            <a:pPr defTabSz="429259">
              <a:defRPr sz="5512">
                <a:effectLst>
                  <a:outerShdw sx="100000" sy="100000" kx="0" ky="0" algn="b" rotWithShape="0" blurRad="13208" dist="13208" dir="16200000">
                    <a:srgbClr val="000000">
                      <a:alpha val="34000"/>
                    </a:srgbClr>
                  </a:outerShdw>
                </a:effectLst>
              </a:defRPr>
            </a:pPr>
            <a:r>
              <a:t>Mt. 10:32; Acts 8:37; Ro. 10:9-10</a:t>
            </a:r>
          </a:p>
          <a:p>
            <a:pPr defTabSz="429259">
              <a:defRPr b="1" sz="5512" u="sng">
                <a:effectLst>
                  <a:outerShdw sx="100000" sy="100000" kx="0" ky="0" algn="b" rotWithShape="0" blurRad="13208" dist="13208" dir="16200000">
                    <a:srgbClr val="000000">
                      <a:alpha val="34000"/>
                    </a:srgbClr>
                  </a:outerShdw>
                </a:effectLst>
              </a:defRPr>
            </a:pPr>
            <a:r>
              <a:t>Be baptized for the forgiveness of your sins - </a:t>
            </a:r>
          </a:p>
          <a:p>
            <a:pPr defTabSz="429259">
              <a:defRPr sz="5512">
                <a:effectLst>
                  <a:outerShdw sx="100000" sy="100000" kx="0" ky="0" algn="b" rotWithShape="0" blurRad="13208" dist="13208" dir="16200000">
                    <a:srgbClr val="000000">
                      <a:alpha val="34000"/>
                    </a:srgbClr>
                  </a:outerShdw>
                </a:effectLst>
              </a:defRPr>
            </a:pPr>
            <a:r>
              <a:t>Mt. 28:19; Mk.16:16; Acts 2:38; 10:48; 22:16</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63" name="Image"/>
          <p:cNvGrpSpPr/>
          <p:nvPr/>
        </p:nvGrpSpPr>
        <p:grpSpPr>
          <a:xfrm>
            <a:off x="3317115" y="1111567"/>
            <a:ext cx="17749770" cy="11645266"/>
            <a:chOff x="0" y="0"/>
            <a:chExt cx="17749769" cy="11645265"/>
          </a:xfrm>
        </p:grpSpPr>
        <p:pic>
          <p:nvPicPr>
            <p:cNvPr id="162" name="Image" descr="Image"/>
            <p:cNvPicPr>
              <a:picLocks noChangeAspect="1"/>
            </p:cNvPicPr>
            <p:nvPr/>
          </p:nvPicPr>
          <p:blipFill>
            <a:blip r:embed="rId2">
              <a:extLst/>
            </a:blip>
            <a:stretch>
              <a:fillRect/>
            </a:stretch>
          </p:blipFill>
          <p:spPr>
            <a:xfrm>
              <a:off x="127000" y="88900"/>
              <a:ext cx="17495770" cy="11315066"/>
            </a:xfrm>
            <a:prstGeom prst="rect">
              <a:avLst/>
            </a:prstGeom>
            <a:ln>
              <a:noFill/>
            </a:ln>
            <a:effectLst/>
          </p:spPr>
        </p:pic>
        <p:pic>
          <p:nvPicPr>
            <p:cNvPr id="161" name="Image" descr="Image"/>
            <p:cNvPicPr>
              <a:picLocks noChangeAspect="0"/>
            </p:cNvPicPr>
            <p:nvPr/>
          </p:nvPicPr>
          <p:blipFill>
            <a:blip r:embed="rId3">
              <a:extLst/>
            </a:blip>
            <a:stretch>
              <a:fillRect/>
            </a:stretch>
          </p:blipFill>
          <p:spPr>
            <a:xfrm>
              <a:off x="0" y="0"/>
              <a:ext cx="17749770" cy="11645266"/>
            </a:xfrm>
            <a:prstGeom prst="rect">
              <a:avLst/>
            </a:prstGeom>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67" name="Image"/>
          <p:cNvGrpSpPr/>
          <p:nvPr/>
        </p:nvGrpSpPr>
        <p:grpSpPr>
          <a:xfrm>
            <a:off x="1808334" y="923525"/>
            <a:ext cx="20767332" cy="11868950"/>
            <a:chOff x="0" y="0"/>
            <a:chExt cx="20767330" cy="11868949"/>
          </a:xfrm>
        </p:grpSpPr>
        <p:pic>
          <p:nvPicPr>
            <p:cNvPr id="166" name="Image" descr="Image"/>
            <p:cNvPicPr>
              <a:picLocks noChangeAspect="1"/>
            </p:cNvPicPr>
            <p:nvPr/>
          </p:nvPicPr>
          <p:blipFill>
            <a:blip r:embed="rId2">
              <a:extLst/>
            </a:blip>
            <a:srcRect l="0" t="0" r="0" b="0"/>
            <a:stretch>
              <a:fillRect/>
            </a:stretch>
          </p:blipFill>
          <p:spPr>
            <a:xfrm>
              <a:off x="127000" y="88900"/>
              <a:ext cx="20513331" cy="11538750"/>
            </a:xfrm>
            <a:prstGeom prst="rect">
              <a:avLst/>
            </a:prstGeom>
            <a:ln>
              <a:noFill/>
            </a:ln>
            <a:effectLst/>
          </p:spPr>
        </p:pic>
        <p:pic>
          <p:nvPicPr>
            <p:cNvPr id="165" name="Image" descr="Image"/>
            <p:cNvPicPr>
              <a:picLocks noChangeAspect="0"/>
            </p:cNvPicPr>
            <p:nvPr/>
          </p:nvPicPr>
          <p:blipFill>
            <a:blip r:embed="rId3">
              <a:extLst/>
            </a:blip>
            <a:stretch>
              <a:fillRect/>
            </a:stretch>
          </p:blipFill>
          <p:spPr>
            <a:xfrm>
              <a:off x="0" y="0"/>
              <a:ext cx="20767331" cy="11868950"/>
            </a:xfrm>
            <a:prstGeom prst="rect">
              <a:avLst/>
            </a:prstGeom>
            <a:effectLst/>
          </p:spPr>
        </p:pic>
      </p:grpSp>
      <p:sp>
        <p:nvSpPr>
          <p:cNvPr id="168" name="This do"/>
          <p:cNvSpPr txBox="1"/>
          <p:nvPr/>
        </p:nvSpPr>
        <p:spPr>
          <a:xfrm>
            <a:off x="2094602" y="992921"/>
            <a:ext cx="3882741"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This do</a:t>
            </a:r>
          </a:p>
        </p:txBody>
      </p:sp>
      <p:sp>
        <p:nvSpPr>
          <p:cNvPr id="169" name="in remembrance…"/>
          <p:cNvSpPr txBox="1"/>
          <p:nvPr/>
        </p:nvSpPr>
        <p:spPr>
          <a:xfrm>
            <a:off x="3073665" y="8806180"/>
            <a:ext cx="8165308" cy="312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9800">
                <a:solidFill>
                  <a:srgbClr val="FFFFFF"/>
                </a:solidFill>
                <a:latin typeface="Times Roman"/>
                <a:ea typeface="Times Roman"/>
                <a:cs typeface="Times Roman"/>
                <a:sym typeface="Times Roman"/>
              </a:defRPr>
            </a:pPr>
            <a:r>
              <a:t>in remembrance</a:t>
            </a:r>
          </a:p>
          <a:p>
            <a:pPr>
              <a:defRPr sz="9800">
                <a:solidFill>
                  <a:srgbClr val="FFFFFF"/>
                </a:solidFill>
                <a:latin typeface="Times Roman"/>
                <a:ea typeface="Times Roman"/>
                <a:cs typeface="Times Roman"/>
                <a:sym typeface="Times Roman"/>
              </a:defRPr>
            </a:pPr>
            <a:r>
              <a:t>of me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73" name="Image"/>
          <p:cNvGrpSpPr/>
          <p:nvPr/>
        </p:nvGrpSpPr>
        <p:grpSpPr>
          <a:xfrm>
            <a:off x="4547921" y="-88900"/>
            <a:ext cx="15415158" cy="12316976"/>
            <a:chOff x="0" y="0"/>
            <a:chExt cx="15415156" cy="12316975"/>
          </a:xfrm>
        </p:grpSpPr>
        <p:pic>
          <p:nvPicPr>
            <p:cNvPr id="172" name="Image" descr="Image"/>
            <p:cNvPicPr>
              <a:picLocks noChangeAspect="1"/>
            </p:cNvPicPr>
            <p:nvPr/>
          </p:nvPicPr>
          <p:blipFill>
            <a:blip r:embed="rId2">
              <a:extLst/>
            </a:blip>
            <a:srcRect l="946" t="0" r="946" b="22578"/>
            <a:stretch>
              <a:fillRect/>
            </a:stretch>
          </p:blipFill>
          <p:spPr>
            <a:xfrm>
              <a:off x="127000" y="88900"/>
              <a:ext cx="15161157" cy="11986776"/>
            </a:xfrm>
            <a:prstGeom prst="rect">
              <a:avLst/>
            </a:prstGeom>
            <a:ln>
              <a:noFill/>
            </a:ln>
            <a:effectLst/>
          </p:spPr>
        </p:pic>
        <p:pic>
          <p:nvPicPr>
            <p:cNvPr id="171" name="Image" descr="Image"/>
            <p:cNvPicPr>
              <a:picLocks noChangeAspect="0"/>
            </p:cNvPicPr>
            <p:nvPr/>
          </p:nvPicPr>
          <p:blipFill>
            <a:blip r:embed="rId3">
              <a:extLst/>
            </a:blip>
            <a:stretch>
              <a:fillRect/>
            </a:stretch>
          </p:blipFill>
          <p:spPr>
            <a:xfrm>
              <a:off x="0" y="0"/>
              <a:ext cx="15415158" cy="12316976"/>
            </a:xfrm>
            <a:prstGeom prst="rect">
              <a:avLst/>
            </a:prstGeom>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grpSp>
        <p:nvGrpSpPr>
          <p:cNvPr id="177" name="Image"/>
          <p:cNvGrpSpPr/>
          <p:nvPr/>
        </p:nvGrpSpPr>
        <p:grpSpPr>
          <a:xfrm>
            <a:off x="4445000" y="2050130"/>
            <a:ext cx="15494000" cy="10490201"/>
            <a:chOff x="0" y="0"/>
            <a:chExt cx="15494000" cy="10490200"/>
          </a:xfrm>
        </p:grpSpPr>
        <p:pic>
          <p:nvPicPr>
            <p:cNvPr id="176" name="Image" descr="Image"/>
            <p:cNvPicPr>
              <a:picLocks noChangeAspect="1"/>
            </p:cNvPicPr>
            <p:nvPr/>
          </p:nvPicPr>
          <p:blipFill>
            <a:blip r:embed="rId2">
              <a:extLst/>
            </a:blip>
            <a:stretch>
              <a:fillRect/>
            </a:stretch>
          </p:blipFill>
          <p:spPr>
            <a:xfrm>
              <a:off x="127000" y="88900"/>
              <a:ext cx="15240000" cy="10160000"/>
            </a:xfrm>
            <a:prstGeom prst="rect">
              <a:avLst/>
            </a:prstGeom>
            <a:ln>
              <a:noFill/>
            </a:ln>
            <a:effectLst/>
          </p:spPr>
        </p:pic>
        <p:pic>
          <p:nvPicPr>
            <p:cNvPr id="175" name="Image" descr="Image"/>
            <p:cNvPicPr>
              <a:picLocks noChangeAspect="0"/>
            </p:cNvPicPr>
            <p:nvPr/>
          </p:nvPicPr>
          <p:blipFill>
            <a:blip r:embed="rId3">
              <a:extLst/>
            </a:blip>
            <a:stretch>
              <a:fillRect/>
            </a:stretch>
          </p:blipFill>
          <p:spPr>
            <a:xfrm>
              <a:off x="0" y="0"/>
              <a:ext cx="15494000" cy="10490200"/>
            </a:xfrm>
            <a:prstGeom prst="rect">
              <a:avLst/>
            </a:prstGeom>
            <a:effectLst/>
          </p:spPr>
        </p:pic>
      </p:grpSp>
      <p:sp>
        <p:nvSpPr>
          <p:cNvPr id="178" name="Give as you have been prospered."/>
          <p:cNvSpPr txBox="1"/>
          <p:nvPr/>
        </p:nvSpPr>
        <p:spPr>
          <a:xfrm>
            <a:off x="3736838" y="-43137"/>
            <a:ext cx="16910324"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rgbClr val="FFFFFF"/>
                </a:solidFill>
                <a:latin typeface="Times Roman"/>
                <a:ea typeface="Times Roman"/>
                <a:cs typeface="Times Roman"/>
                <a:sym typeface="Times Roman"/>
              </a:defRPr>
            </a:lvl1pPr>
          </a:lstStyle>
          <a:p>
            <a:pPr/>
            <a:r>
              <a:t>Give as you have been prospered.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xmlns:r="http://schemas.openxmlformats.org/officeDocument/2006/relationships" name="Typeset">
  <a:themeElements>
    <a:clrScheme name="Typeset">
      <a:dk1>
        <a:srgbClr val="57554B"/>
      </a:dk1>
      <a:lt1>
        <a:srgbClr val="0C1557"/>
      </a:lt1>
      <a:dk2>
        <a:srgbClr val="5F5F5D"/>
      </a:dk2>
      <a:lt2>
        <a:srgbClr val="D8D5CE"/>
      </a:lt2>
      <a:accent1>
        <a:srgbClr val="738CAB"/>
      </a:accent1>
      <a:accent2>
        <a:srgbClr val="7E9769"/>
      </a:accent2>
      <a:accent3>
        <a:srgbClr val="D9C064"/>
      </a:accent3>
      <a:accent4>
        <a:srgbClr val="B99369"/>
      </a:accent4>
      <a:accent5>
        <a:srgbClr val="9A4C3C"/>
      </a:accent5>
      <a:accent6>
        <a:srgbClr val="8E8198"/>
      </a:accent6>
      <a:hlink>
        <a:srgbClr val="0000FF"/>
      </a:hlink>
      <a:folHlink>
        <a:srgbClr val="FF00FF"/>
      </a:folHlink>
    </a:clrScheme>
    <a:fontScheme name="Typeset">
      <a:majorFont>
        <a:latin typeface="Academy Engraved LET Plain:1.0"/>
        <a:ea typeface="Academy Engraved LET Plain:1.0"/>
        <a:cs typeface="Academy Engraved LET Plain:1.0"/>
      </a:majorFont>
      <a:minorFont>
        <a:latin typeface="Academy Engraved LET Plain:1.0"/>
        <a:ea typeface="Academy Engraved LET Plain:1.0"/>
        <a:cs typeface="Academy Engraved LET Plain:1.0"/>
      </a:minorFont>
    </a:fontScheme>
    <a:fmtScheme name="Types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4">
              <a:hueOff val="-150089"/>
              <a:satOff val="3212"/>
              <a:lumOff val="-1755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ypeset">
  <a:themeElements>
    <a:clrScheme name="Typeset">
      <a:dk1>
        <a:srgbClr val="000000"/>
      </a:dk1>
      <a:lt1>
        <a:srgbClr val="FFFFFF"/>
      </a:lt1>
      <a:dk2>
        <a:srgbClr val="5F5F5D"/>
      </a:dk2>
      <a:lt2>
        <a:srgbClr val="D8D5CE"/>
      </a:lt2>
      <a:accent1>
        <a:srgbClr val="738CAB"/>
      </a:accent1>
      <a:accent2>
        <a:srgbClr val="7E9769"/>
      </a:accent2>
      <a:accent3>
        <a:srgbClr val="D9C064"/>
      </a:accent3>
      <a:accent4>
        <a:srgbClr val="B99369"/>
      </a:accent4>
      <a:accent5>
        <a:srgbClr val="9A4C3C"/>
      </a:accent5>
      <a:accent6>
        <a:srgbClr val="8E8198"/>
      </a:accent6>
      <a:hlink>
        <a:srgbClr val="0000FF"/>
      </a:hlink>
      <a:folHlink>
        <a:srgbClr val="FF00FF"/>
      </a:folHlink>
    </a:clrScheme>
    <a:fontScheme name="Typeset">
      <a:majorFont>
        <a:latin typeface="Academy Engraved LET Plain:1.0"/>
        <a:ea typeface="Academy Engraved LET Plain:1.0"/>
        <a:cs typeface="Academy Engraved LET Plain:1.0"/>
      </a:majorFont>
      <a:minorFont>
        <a:latin typeface="Academy Engraved LET Plain:1.0"/>
        <a:ea typeface="Academy Engraved LET Plain:1.0"/>
        <a:cs typeface="Academy Engraved LET Plain:1.0"/>
      </a:minorFont>
    </a:fontScheme>
    <a:fmtScheme name="Types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12700" dir="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4">
              <a:hueOff val="-150089"/>
              <a:satOff val="3212"/>
              <a:lumOff val="-17555"/>
              <a:alpha val="75000"/>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57554B"/>
            </a:solidFill>
            <a:effectLst/>
            <a:uFillTx/>
            <a:latin typeface="Hoefler Text"/>
            <a:ea typeface="Hoefler Text"/>
            <a:cs typeface="Hoefler Text"/>
            <a:sym typeface="Hoefler Tex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