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56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56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56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56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56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56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56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56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5600" u="none" kumimoji="0" normalizeH="0">
        <a:ln>
          <a:noFill/>
        </a:ln>
        <a:solidFill>
          <a:srgbClr val="86837F">
            <a:alpha val="80000"/>
          </a:srgbClr>
        </a:solidFill>
        <a:effectLst>
          <a:outerShdw sx="100000" sy="100000" kx="0" ky="0" algn="b" rotWithShape="0" blurRad="25400" dist="12700" dir="5400000">
            <a:srgbClr val="FFFFFF"/>
          </a:outerShdw>
        </a:effectLst>
        <a:uFillTx/>
        <a:latin typeface="+mn-lt"/>
        <a:ea typeface="+mn-ea"/>
        <a:cs typeface="+mn-cs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8C8AF">
              <a:alpha val="5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25400" cap="flat">
              <a:solidFill>
                <a:srgbClr val="6D6A6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rgbClr val="E7E6E2">
              <a:alpha val="60000"/>
            </a:srgbClr>
          </a:solidFill>
        </a:fill>
      </a:tcStyle>
    </a:wholeTbl>
    <a:band2H>
      <a:tcTxStyle b="def" i="def"/>
      <a:tcStyle>
        <a:tcBdr/>
        <a:fill>
          <a:solidFill>
            <a:srgbClr val="B6BEC8">
              <a:alpha val="3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B2B2B2"/>
              </a:solidFill>
              <a:prstDash val="solid"/>
              <a:miter lim="400000"/>
            </a:ln>
          </a:left>
          <a:right>
            <a:ln w="12700" cap="flat">
              <a:solidFill>
                <a:srgbClr val="B2B2B2"/>
              </a:solidFill>
              <a:prstDash val="solid"/>
              <a:miter lim="400000"/>
            </a:ln>
          </a:right>
          <a:top>
            <a:ln w="12700" cap="flat">
              <a:solidFill>
                <a:srgbClr val="B2B2B2"/>
              </a:solidFill>
              <a:prstDash val="solid"/>
              <a:miter lim="400000"/>
            </a:ln>
          </a:top>
          <a:bottom>
            <a:ln w="12700" cap="flat">
              <a:solidFill>
                <a:srgbClr val="B2B2B2"/>
              </a:solidFill>
              <a:prstDash val="solid"/>
              <a:miter lim="400000"/>
            </a:ln>
          </a:bottom>
          <a:insideH>
            <a:ln w="12700" cap="flat">
              <a:solidFill>
                <a:srgbClr val="B2B2B2"/>
              </a:solidFill>
              <a:prstDash val="solid"/>
              <a:miter lim="400000"/>
            </a:ln>
          </a:insideH>
          <a:insideV>
            <a:ln w="12700" cap="flat">
              <a:solidFill>
                <a:srgbClr val="B2B2B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solidFill>
            <a:srgbClr val="E6E4D7">
              <a:alpha val="70000"/>
            </a:srgbClr>
          </a:solidFill>
        </a:fill>
      </a:tcStyle>
    </a:wholeTbl>
    <a:band2H>
      <a:tcTxStyle b="def" i="def"/>
      <a:tcStyle>
        <a:tcBdr/>
        <a:fill>
          <a:solidFill>
            <a:srgbClr val="CBCAB9">
              <a:alpha val="7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25400" cap="flat">
              <a:solidFill>
                <a:srgbClr val="6D6A67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solidFill>
            <a:srgbClr val="E6E4D7">
              <a:alpha val="70000"/>
            </a:srgbClr>
          </a:solidFill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C7C0AD"/>
              </a:solidFill>
              <a:prstDash val="solid"/>
              <a:miter lim="400000"/>
            </a:ln>
          </a:left>
          <a:right>
            <a:ln w="12700" cap="flat">
              <a:solidFill>
                <a:srgbClr val="C7C0AD"/>
              </a:solidFill>
              <a:prstDash val="solid"/>
              <a:miter lim="400000"/>
            </a:ln>
          </a:right>
          <a:top>
            <a:ln w="12700" cap="flat">
              <a:solidFill>
                <a:srgbClr val="C7C0AD"/>
              </a:solidFill>
              <a:prstDash val="solid"/>
              <a:miter lim="400000"/>
            </a:ln>
          </a:top>
          <a:bottom>
            <a:ln w="12700" cap="flat">
              <a:solidFill>
                <a:srgbClr val="C7C0AD"/>
              </a:solidFill>
              <a:prstDash val="solid"/>
              <a:miter lim="400000"/>
            </a:ln>
          </a:bottom>
          <a:insideH>
            <a:ln w="12700" cap="flat">
              <a:solidFill>
                <a:srgbClr val="C7C0AD"/>
              </a:solidFill>
              <a:prstDash val="solid"/>
              <a:miter lim="400000"/>
            </a:ln>
          </a:insideH>
          <a:insideV>
            <a:ln w="12700" cap="flat">
              <a:solidFill>
                <a:srgbClr val="C7C0AD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D6A67"/>
        </a:fontRef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9E0">
              <a:alpha val="80000"/>
            </a:srgbClr>
          </a:solidFill>
        </a:fill>
      </a:tcStyle>
    </a:wholeTbl>
    <a:band2H>
      <a:tcTxStyle b="def" i="def"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3F1DF"/>
        </a:fontRef>
        <a:srgbClr val="F3F1D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DBD9C9">
              <a:alpha val="30000"/>
            </a:srgbClr>
          </a:solidFill>
        </a:fill>
      </a:tcStyle>
    </a:wholeTbl>
    <a:band2H>
      <a:tcTxStyle b="def" i="def"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127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solidFill>
                <a:srgbClr val="5A5950"/>
              </a:solidFill>
              <a:prstDash val="solid"/>
              <a:miter lim="400000"/>
            </a:ln>
          </a:insideV>
        </a:tcBdr>
        <a:fill>
          <a:solidFill>
            <a:srgbClr val="DBD9C9">
              <a:alpha val="30000"/>
            </a:srgbClr>
          </a:solidFill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9B9">
              <a:alpha val="50000"/>
            </a:srgbClr>
          </a:solidFill>
        </a:fill>
      </a:tcStyle>
    </a:lastRow>
    <a:fir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9B9B9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ADADA">
              <a:alpha val="50000"/>
            </a:srgbClr>
          </a:solidFill>
        </a:fill>
      </a:tcStyle>
    </a:band2H>
    <a:firstCol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solidFill>
                <a:srgbClr val="5A5950"/>
              </a:solidFill>
              <a:prstDash val="solid"/>
              <a:miter lim="400000"/>
            </a:ln>
          </a:left>
          <a:right>
            <a:ln w="25400" cap="flat">
              <a:solidFill>
                <a:srgbClr val="5A5950"/>
              </a:solidFill>
              <a:prstDash val="solid"/>
              <a:miter lim="400000"/>
            </a:ln>
          </a:right>
          <a:top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A5950"/>
              </a:solidFill>
              <a:prstDash val="solid"/>
              <a:miter lim="400000"/>
            </a:ln>
          </a:top>
          <a:bottom>
            <a:ln w="127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4B4B4B"/>
        </a:fontRef>
        <a:srgbClr val="4B4B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A5950"/>
              </a:solidFill>
              <a:prstDash val="solid"/>
              <a:miter lim="400000"/>
            </a:ln>
          </a:top>
          <a:bottom>
            <a:ln w="25400" cap="flat">
              <a:solidFill>
                <a:srgbClr val="5A5950"/>
              </a:solidFill>
              <a:prstDash val="solid"/>
              <a:miter lim="400000"/>
            </a:ln>
          </a:bottom>
          <a:insideH>
            <a:ln w="12700" cap="flat">
              <a:solidFill>
                <a:srgbClr val="5A595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ingbat_hd.png" descr="dingbat_h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4704" y="7385050"/>
            <a:ext cx="10754592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/>
          <p:nvPr>
            <p:ph type="title"/>
          </p:nvPr>
        </p:nvSpPr>
        <p:spPr>
          <a:xfrm>
            <a:off x="3454400" y="3200400"/>
            <a:ext cx="17475200" cy="3962400"/>
          </a:xfrm>
          <a:prstGeom prst="rect">
            <a:avLst/>
          </a:prstGeom>
        </p:spPr>
        <p:txBody>
          <a:bodyPr anchor="b"/>
          <a:lstStyle>
            <a:lvl1pPr>
              <a:defRPr sz="106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3454400" y="8305800"/>
            <a:ext cx="17475200" cy="198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1995150" y="13227050"/>
            <a:ext cx="419100" cy="5080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4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5" name="“Type a quote here.”"/>
          <p:cNvSpPr txBox="1"/>
          <p:nvPr>
            <p:ph type="body" sz="quarter" idx="22"/>
          </p:nvPr>
        </p:nvSpPr>
        <p:spPr>
          <a:xfrm>
            <a:off x="2387600" y="5994400"/>
            <a:ext cx="19621500" cy="990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00000"/>
              </a:lnSpc>
              <a:spcBef>
                <a:spcPts val="340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mall city built into a hillside overlooking the ocean"/>
          <p:cNvSpPr/>
          <p:nvPr>
            <p:ph type="pic" idx="21"/>
          </p:nvPr>
        </p:nvSpPr>
        <p:spPr>
          <a:xfrm>
            <a:off x="3311" y="5001"/>
            <a:ext cx="24422101" cy="172012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gradFill flip="none" rotWithShape="1">
          <a:gsLst>
            <a:gs pos="0">
              <a:srgbClr val="000000"/>
            </a:gs>
            <a:gs pos="100000">
              <a:srgbClr val="3B3B3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resenta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9454"/>
          </a:xfrm>
          <a:prstGeom prst="rect">
            <a:avLst/>
          </a:prstGeom>
        </p:spPr>
        <p:txBody>
          <a:bodyPr anchor="b"/>
          <a:lstStyle>
            <a:lvl1pPr defTabSz="2438338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>
              <a:defRPr>
                <a:effectLst/>
              </a:defRPr>
            </a:pPr>
            <a:r>
              <a:t>Presentation Title</a:t>
            </a:r>
          </a:p>
        </p:txBody>
      </p:sp>
      <p:sp>
        <p:nvSpPr>
          <p:cNvPr id="119" name="Author and Date"/>
          <p:cNvSpPr txBox="1"/>
          <p:nvPr>
            <p:ph type="body" sz="quarter" idx="21" hasCustomPrompt="1"/>
          </p:nvPr>
        </p:nvSpPr>
        <p:spPr>
          <a:xfrm>
            <a:off x="1270000" y="12160429"/>
            <a:ext cx="21844000" cy="6940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z="35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>
              <a:defRPr>
                <a:effectLst/>
              </a:defRPr>
            </a:pPr>
            <a:r>
              <a:t>Author and Date</a:t>
            </a:r>
          </a:p>
        </p:txBody>
      </p:sp>
      <p:sp>
        <p:nvSpPr>
          <p:cNvPr id="120" name="Body Level One…"/>
          <p:cNvSpPr txBox="1"/>
          <p:nvPr>
            <p:ph type="body" sz="quarter" idx="1" hasCustomPrompt="1"/>
          </p:nvPr>
        </p:nvSpPr>
        <p:spPr>
          <a:xfrm>
            <a:off x="1270000" y="6985000"/>
            <a:ext cx="21844000" cy="251235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z="6400">
                <a:solidFill>
                  <a:srgbClr val="D5D5D5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5pPr>
          </a:lstStyle>
          <a:p>
            <a:pPr>
              <a:defRPr>
                <a:effectLst/>
              </a:defRPr>
            </a:pPr>
            <a:r>
              <a:t>Presentation Subtitle</a:t>
            </a:r>
          </a:p>
          <a:p>
            <a:pPr lvl="1">
              <a:defRPr>
                <a:effectLst/>
              </a:defRPr>
            </a:pPr>
            <a:r>
              <a:t/>
            </a:r>
          </a:p>
          <a:p>
            <a:pPr lvl="2">
              <a:defRPr>
                <a:effectLst/>
              </a:defRPr>
            </a:pPr>
            <a:r>
              <a:t/>
            </a:r>
          </a:p>
          <a:p>
            <a:pPr lvl="3">
              <a:defRPr>
                <a:effectLst/>
              </a:defRPr>
            </a:pPr>
            <a:r>
              <a:t/>
            </a:r>
          </a:p>
          <a:p>
            <a:pPr lvl="4">
              <a:defRPr>
                <a:effectLst/>
              </a:defRPr>
            </a:pPr>
            <a:r>
              <a:t/>
            </a:r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</p:spPr>
        <p:txBody>
          <a:bodyPr anchor="b"/>
          <a:lstStyle>
            <a:lvl1pPr>
              <a:defRPr b="0" sz="2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xfrm>
            <a:off x="1435100" y="3454400"/>
            <a:ext cx="21526500" cy="3568700"/>
          </a:xfrm>
          <a:prstGeom prst="rect">
            <a:avLst/>
          </a:prstGeom>
        </p:spPr>
        <p:txBody>
          <a:bodyPr anchor="b"/>
          <a:lstStyle>
            <a:lvl1pPr>
              <a:defRPr b="1" sz="90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sz="quarter" idx="1"/>
          </p:nvPr>
        </p:nvSpPr>
        <p:spPr>
          <a:xfrm>
            <a:off x="1435100" y="7264400"/>
            <a:ext cx="21526500" cy="12319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z="32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00000"/>
                  </a:outerShdw>
                </a:effectLst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11955253" y="13010554"/>
            <a:ext cx="453238" cy="461367"/>
          </a:xfrm>
          <a:prstGeom prst="rect">
            <a:avLst/>
          </a:prstGeom>
        </p:spPr>
        <p:txBody>
          <a:bodyPr anchor="t"/>
          <a:lstStyle>
            <a:lvl1pPr>
              <a:defRPr b="0">
                <a:solidFill>
                  <a:srgbClr val="EBEBE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uthor and Date"/>
          <p:cNvSpPr txBox="1"/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pc="-29" sz="3000">
                <a:solidFill>
                  <a:srgbClr val="000000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>
              <a:defRPr>
                <a:effectLst/>
              </a:defRPr>
            </a:pPr>
            <a:r>
              <a:t>Author and Date</a:t>
            </a:r>
          </a:p>
        </p:txBody>
      </p:sp>
      <p:sp>
        <p:nvSpPr>
          <p:cNvPr id="138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 defTabSz="2438400">
              <a:lnSpc>
                <a:spcPct val="80000"/>
              </a:lnSpc>
              <a:defRPr spc="-128" sz="12800">
                <a:solidFill>
                  <a:srgbClr val="000000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pPr>
              <a:defRPr>
                <a:effectLst/>
              </a:defRPr>
            </a:pPr>
            <a:r>
              <a:t>Presentation Title</a:t>
            </a:r>
          </a:p>
        </p:txBody>
      </p:sp>
      <p:sp>
        <p:nvSpPr>
          <p:cNvPr id="139" name="Body Level One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i="0" spc="-59" sz="60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>
              <a:lnSpc>
                <a:spcPct val="100000"/>
              </a:lnSpc>
              <a:spcBef>
                <a:spcPts val="0"/>
              </a:spcBef>
              <a:buSzTx/>
              <a:buNone/>
              <a:defRPr i="0" spc="-59" sz="60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>
              <a:lnSpc>
                <a:spcPct val="100000"/>
              </a:lnSpc>
              <a:spcBef>
                <a:spcPts val="0"/>
              </a:spcBef>
              <a:buSzTx/>
              <a:buNone/>
              <a:defRPr i="0" spc="-59" sz="60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>
              <a:lnSpc>
                <a:spcPct val="100000"/>
              </a:lnSpc>
              <a:spcBef>
                <a:spcPts val="0"/>
              </a:spcBef>
              <a:buSzTx/>
              <a:buNone/>
              <a:defRPr i="0" spc="-59" sz="60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>
              <a:lnSpc>
                <a:spcPct val="100000"/>
              </a:lnSpc>
              <a:spcBef>
                <a:spcPts val="0"/>
              </a:spcBef>
              <a:buSzTx/>
              <a:buNone/>
              <a:defRPr i="0" spc="-59" sz="6000">
                <a:solidFill>
                  <a:srgbClr val="000000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>
              <a:defRPr>
                <a:effectLst/>
              </a:defRPr>
            </a:pPr>
            <a:r>
              <a:t>Presentation Subtitle</a:t>
            </a:r>
          </a:p>
          <a:p>
            <a:pPr lvl="1">
              <a:defRPr>
                <a:effectLst/>
              </a:defRPr>
            </a:pPr>
            <a:r>
              <a:t/>
            </a:r>
          </a:p>
          <a:p>
            <a:pPr lvl="2">
              <a:defRPr>
                <a:effectLst/>
              </a:defRPr>
            </a:pPr>
            <a:r>
              <a:t/>
            </a:r>
          </a:p>
          <a:p>
            <a:pPr lvl="3">
              <a:defRPr>
                <a:effectLst/>
              </a:defRPr>
            </a:pPr>
            <a:r>
              <a:t/>
            </a:r>
          </a:p>
          <a:p>
            <a:pPr lvl="4">
              <a:defRPr>
                <a:effectLst/>
              </a:defRPr>
            </a:pPr>
            <a:r>
              <a:t/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 anchor="b"/>
          <a:lstStyle>
            <a:lvl1pPr defTabSz="584200">
              <a:defRPr b="0"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/>
          <p:nvPr>
            <p:ph type="sldNum" sz="quarter" idx="2"/>
          </p:nvPr>
        </p:nvSpPr>
        <p:spPr>
          <a:xfrm>
            <a:off x="19917052" y="12835870"/>
            <a:ext cx="504548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1828800">
              <a:defRPr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ine"/>
          <p:cNvSpPr/>
          <p:nvPr/>
        </p:nvSpPr>
        <p:spPr>
          <a:xfrm>
            <a:off x="952499" y="3060700"/>
            <a:ext cx="2249492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>
              <a:defRPr i="0" sz="5000">
                <a:solidFill>
                  <a:srgbClr val="57554B"/>
                </a:solidFill>
                <a:effectLst/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pPr>
          </a:p>
        </p:txBody>
      </p:sp>
      <p:sp>
        <p:nvSpPr>
          <p:cNvPr id="155" name="Line"/>
          <p:cNvSpPr/>
          <p:nvPr/>
        </p:nvSpPr>
        <p:spPr>
          <a:xfrm>
            <a:off x="952499" y="889000"/>
            <a:ext cx="2249492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45718" tIns="45718" rIns="45718" bIns="45718"/>
          <a:lstStyle/>
          <a:p>
            <a:pPr>
              <a:defRPr i="0" sz="5000">
                <a:solidFill>
                  <a:srgbClr val="57554B"/>
                </a:solidFill>
                <a:effectLst/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pPr>
          </a:p>
        </p:txBody>
      </p:sp>
      <p:sp>
        <p:nvSpPr>
          <p:cNvPr id="156" name="Title Text"/>
          <p:cNvSpPr txBox="1"/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ts val="2300"/>
              </a:spcBef>
              <a:defRPr sz="980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11976099" y="13017500"/>
            <a:ext cx="419101" cy="508000"/>
          </a:xfrm>
          <a:prstGeom prst="rect">
            <a:avLst/>
          </a:prstGeom>
        </p:spPr>
        <p:txBody>
          <a:bodyPr anchor="t"/>
          <a:lstStyle>
            <a:lvl1pPr>
              <a:defRPr b="0">
                <a:solidFill>
                  <a:srgbClr val="4C4946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mall city built into a hillside overlooking the ocean"/>
          <p:cNvSpPr/>
          <p:nvPr>
            <p:ph type="pic" idx="21"/>
          </p:nvPr>
        </p:nvSpPr>
        <p:spPr>
          <a:xfrm>
            <a:off x="2438400" y="-482600"/>
            <a:ext cx="19507200" cy="13739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3454400" y="10287000"/>
            <a:ext cx="17475200" cy="1638300"/>
          </a:xfrm>
          <a:prstGeom prst="rect">
            <a:avLst/>
          </a:prstGeom>
        </p:spPr>
        <p:txBody>
          <a:bodyPr/>
          <a:lstStyle>
            <a:lvl1pPr>
              <a:defRPr sz="106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3454400" y="11912600"/>
            <a:ext cx="174752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46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2387600" y="5308600"/>
            <a:ext cx="19621500" cy="3111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mall city built into a hillside overlooking the ocean"/>
          <p:cNvSpPr/>
          <p:nvPr>
            <p:ph type="pic" idx="21"/>
          </p:nvPr>
        </p:nvSpPr>
        <p:spPr>
          <a:xfrm>
            <a:off x="11099182" y="1524000"/>
            <a:ext cx="15562608" cy="1096125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1447800" y="3708400"/>
            <a:ext cx="11341100" cy="3429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1447800" y="7150100"/>
            <a:ext cx="11341100" cy="4813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xfrm>
            <a:off x="2387600" y="4330700"/>
            <a:ext cx="19621500" cy="7899400"/>
          </a:xfrm>
          <a:prstGeom prst="rect">
            <a:avLst/>
          </a:prstGeom>
        </p:spPr>
        <p:txBody>
          <a:bodyPr/>
          <a:lstStyle>
            <a:lvl1pPr marL="584200" indent="-584200">
              <a:spcBef>
                <a:spcPts val="3900"/>
              </a:spcBef>
              <a:buBlip>
                <a:blip r:embed="rId3"/>
              </a:buBlip>
              <a:defRPr sz="5000"/>
            </a:lvl1pPr>
            <a:lvl2pPr marL="1168400" indent="-584200">
              <a:spcBef>
                <a:spcPts val="3900"/>
              </a:spcBef>
              <a:buBlip>
                <a:blip r:embed="rId3"/>
              </a:buBlip>
              <a:defRPr sz="5000"/>
            </a:lvl2pPr>
            <a:lvl3pPr marL="1752600" indent="-584200">
              <a:spcBef>
                <a:spcPts val="3900"/>
              </a:spcBef>
              <a:buBlip>
                <a:blip r:embed="rId3"/>
              </a:buBlip>
              <a:defRPr sz="5000"/>
            </a:lvl3pPr>
            <a:lvl4pPr marL="2336800" indent="-584200">
              <a:spcBef>
                <a:spcPts val="3900"/>
              </a:spcBef>
              <a:buBlip>
                <a:blip r:embed="rId3"/>
              </a:buBlip>
              <a:defRPr sz="5000"/>
            </a:lvl4pPr>
            <a:lvl5pPr marL="2921000" indent="-584200">
              <a:spcBef>
                <a:spcPts val="3900"/>
              </a:spcBef>
              <a:buBlip>
                <a:blip r:embed="rId3"/>
              </a:buBlip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mall city built into a hillside overlooking the ocean"/>
          <p:cNvSpPr/>
          <p:nvPr>
            <p:ph type="pic" sz="half" idx="21"/>
          </p:nvPr>
        </p:nvSpPr>
        <p:spPr>
          <a:xfrm>
            <a:off x="12331700" y="4673600"/>
            <a:ext cx="10742482" cy="756628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half" idx="1"/>
          </p:nvPr>
        </p:nvSpPr>
        <p:spPr>
          <a:xfrm>
            <a:off x="2387600" y="4330700"/>
            <a:ext cx="9855200" cy="7899400"/>
          </a:xfrm>
          <a:prstGeom prst="rect">
            <a:avLst/>
          </a:prstGeom>
        </p:spPr>
        <p:txBody>
          <a:bodyPr/>
          <a:lstStyle>
            <a:lvl1pPr marL="584200" indent="-584200">
              <a:spcBef>
                <a:spcPts val="3900"/>
              </a:spcBef>
              <a:buBlip>
                <a:blip r:embed="rId3"/>
              </a:buBlip>
              <a:defRPr sz="5000"/>
            </a:lvl1pPr>
            <a:lvl2pPr marL="1168400" indent="-584200">
              <a:spcBef>
                <a:spcPts val="3900"/>
              </a:spcBef>
              <a:buBlip>
                <a:blip r:embed="rId3"/>
              </a:buBlip>
              <a:defRPr sz="5000"/>
            </a:lvl2pPr>
            <a:lvl3pPr marL="1752600" indent="-584200">
              <a:spcBef>
                <a:spcPts val="3900"/>
              </a:spcBef>
              <a:buBlip>
                <a:blip r:embed="rId3"/>
              </a:buBlip>
              <a:defRPr sz="5000"/>
            </a:lvl3pPr>
            <a:lvl4pPr marL="2336800" indent="-584200">
              <a:spcBef>
                <a:spcPts val="3900"/>
              </a:spcBef>
              <a:buBlip>
                <a:blip r:embed="rId3"/>
              </a:buBlip>
              <a:defRPr sz="5000"/>
            </a:lvl4pPr>
            <a:lvl5pPr marL="2921000" indent="-584200">
              <a:spcBef>
                <a:spcPts val="3900"/>
              </a:spcBef>
              <a:buBlip>
                <a:blip r:embed="rId3"/>
              </a:buBlip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tone building in Morocco with ocean and sky in the background"/>
          <p:cNvSpPr/>
          <p:nvPr>
            <p:ph type="pic" sz="half" idx="21"/>
          </p:nvPr>
        </p:nvSpPr>
        <p:spPr>
          <a:xfrm>
            <a:off x="12494232" y="6705600"/>
            <a:ext cx="10404086" cy="6924769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mall city built into a hillside overlooking the ocean"/>
          <p:cNvSpPr/>
          <p:nvPr>
            <p:ph type="pic" sz="half" idx="22"/>
          </p:nvPr>
        </p:nvSpPr>
        <p:spPr>
          <a:xfrm>
            <a:off x="11289407" y="1189547"/>
            <a:ext cx="11582401" cy="815786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atural stone arch on a beach in Morocco"/>
          <p:cNvSpPr/>
          <p:nvPr>
            <p:ph type="pic" idx="23"/>
          </p:nvPr>
        </p:nvSpPr>
        <p:spPr>
          <a:xfrm>
            <a:off x="1651000" y="-1193800"/>
            <a:ext cx="10502900" cy="1611052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2387600" y="1295400"/>
            <a:ext cx="19621500" cy="1112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2387600" y="1193800"/>
            <a:ext cx="19621500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5150" y="132334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b="1" i="0" sz="2400">
                <a:solidFill>
                  <a:srgbClr val="F3F1DF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BCB08F"/>
          </a:solidFill>
          <a:effectLst>
            <a:outerShdw sx="100000" sy="100000" kx="0" ky="0" algn="b" rotWithShape="0" blurRad="12700" dist="12700" dir="16200000">
              <a:srgbClr val="000000">
                <a:alpha val="50000"/>
              </a:srgbClr>
            </a:outerShdw>
          </a:effectLst>
          <a:uFillTx/>
          <a:latin typeface="+mn-lt"/>
          <a:ea typeface="+mn-ea"/>
          <a:cs typeface="+mn-cs"/>
          <a:sym typeface="Hoefler Text"/>
        </a:defRPr>
      </a:lvl9pPr>
    </p:titleStyle>
    <p:bodyStyle>
      <a:lvl1pPr marL="6731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1pPr>
      <a:lvl2pPr marL="13462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2pPr>
      <a:lvl3pPr marL="20193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3pPr>
      <a:lvl4pPr marL="26924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4pPr>
      <a:lvl5pPr marL="33655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5pPr>
      <a:lvl6pPr marL="40386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6pPr>
      <a:lvl7pPr marL="47117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7pPr>
      <a:lvl8pPr marL="53848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8pPr>
      <a:lvl9pPr marL="6057900" marR="0" indent="-673100" algn="l" defTabSz="825500" rtl="0" latinLnBrk="0">
        <a:lnSpc>
          <a:spcPct val="120000"/>
        </a:lnSpc>
        <a:spcBef>
          <a:spcPts val="45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1" spc="0" strike="noStrike" sz="5800" u="none">
          <a:solidFill>
            <a:srgbClr val="86837F">
              <a:alpha val="80000"/>
            </a:srgbClr>
          </a:solidFill>
          <a:effectLst>
            <a:outerShdw sx="100000" sy="100000" kx="0" ky="0" algn="b" rotWithShape="0" blurRad="25400" dist="12700" dir="5400000">
              <a:srgbClr val="FFFFFF"/>
            </a:outerShdw>
          </a:effectLst>
          <a:uFillTx/>
          <a:latin typeface="+mn-lt"/>
          <a:ea typeface="+mn-ea"/>
          <a:cs typeface="+mn-cs"/>
          <a:sym typeface="Hoefler Tex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400" u="none">
          <a:solidFill>
            <a:schemeClr val="tx1"/>
          </a:solidFill>
          <a:effectLst>
            <a:outerShdw sx="100000" sy="100000" kx="0" ky="0" algn="b" rotWithShape="0" blurRad="25400" dist="12700" dir="1620000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Image"/>
          <p:cNvGrpSpPr/>
          <p:nvPr/>
        </p:nvGrpSpPr>
        <p:grpSpPr>
          <a:xfrm>
            <a:off x="2717377" y="926836"/>
            <a:ext cx="18949246" cy="12014728"/>
            <a:chOff x="0" y="0"/>
            <a:chExt cx="18949244" cy="12014727"/>
          </a:xfrm>
        </p:grpSpPr>
        <p:pic>
          <p:nvPicPr>
            <p:cNvPr id="16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8695245" cy="116845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8949245" cy="1201472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onsider Yourself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Yourself</a:t>
            </a:r>
          </a:p>
        </p:txBody>
      </p:sp>
      <p:sp>
        <p:nvSpPr>
          <p:cNvPr id="196" name="and Your Ways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Your Ways</a:t>
            </a:r>
          </a:p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Haggai 1:5-7</a:t>
            </a:r>
          </a:p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5 Now therefore, thus says the LORD of hosts, "Consider your ways!</a:t>
            </a:r>
          </a:p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6 "You have sown much, but harvest little; you eat, but there is not enough to be satisfied; you drink, but there is not enough to become drunk; you put on clothing, but no one is warm enough; and he who earns, earns wages to put into a purse with holes."</a:t>
            </a:r>
          </a:p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7 Thus says the LORD of hosts, "Consider your ways!</a:t>
            </a:r>
          </a:p>
        </p:txBody>
      </p:sp>
      <p:sp>
        <p:nvSpPr>
          <p:cNvPr id="197" name="2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98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  <p:bldP build="whole" bldLvl="1" animBg="1" rev="0" advAuto="0" spid="196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onsider Yourself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Yourself</a:t>
            </a:r>
          </a:p>
        </p:txBody>
      </p:sp>
      <p:sp>
        <p:nvSpPr>
          <p:cNvPr id="201" name="and Good Examples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Good Examples</a:t>
            </a: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Hebrews 13:7</a:t>
            </a: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7 Remember those who led you, who spoke the word of God to you; and considering the result of their conduct, imitate their faith.</a:t>
            </a:r>
          </a:p>
        </p:txBody>
      </p:sp>
      <p:sp>
        <p:nvSpPr>
          <p:cNvPr id="202" name="2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03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2"/>
      <p:bldP build="whole" bldLvl="1" animBg="1" rev="0" advAuto="0" spid="20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onsider Yourself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Yourself</a:t>
            </a:r>
          </a:p>
        </p:txBody>
      </p:sp>
      <p:sp>
        <p:nvSpPr>
          <p:cNvPr id="206" name="and Your Opportunities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Your Opportunities</a:t>
            </a: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Acts 26:2</a:t>
            </a: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2 "In regard to all the things of which I am accused by the Jews, I consider myself fortunate, King Agrippa, that I am about to make my defense before you today;</a:t>
            </a:r>
            <a:br/>
          </a:p>
        </p:txBody>
      </p:sp>
      <p:sp>
        <p:nvSpPr>
          <p:cNvPr id="207" name="2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08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2"/>
      <p:bldP build="whole" bldLvl="1" animBg="1" rev="0" advAuto="0" spid="20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onsider Yourself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Yourself</a:t>
            </a:r>
          </a:p>
        </p:txBody>
      </p:sp>
      <p:sp>
        <p:nvSpPr>
          <p:cNvPr id="211" name="and Purpose over Person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800735">
              <a:defRPr i="0" sz="7275">
                <a:solidFill>
                  <a:srgbClr val="F4D799"/>
                </a:solidFill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Purpose over Person</a:t>
            </a:r>
          </a:p>
          <a:p>
            <a:pPr defTabSz="800735">
              <a:defRPr i="0" sz="7275">
                <a:solidFill>
                  <a:srgbClr val="F4D799"/>
                </a:solidFill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800735">
              <a:defRPr i="0" sz="7275">
                <a:solidFill>
                  <a:srgbClr val="F4D799"/>
                </a:solidFill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Acts 20:24</a:t>
            </a:r>
          </a:p>
          <a:p>
            <a:pPr defTabSz="800735">
              <a:defRPr i="0" sz="7275">
                <a:solidFill>
                  <a:srgbClr val="F4D799"/>
                </a:solidFill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24 "But I do not consider my life of any account as dear to myself, so that I may finish my course and the ministry which I received from the Lord Jesus, to testify solemnly of the gospel of the grace of God.</a:t>
            </a:r>
          </a:p>
        </p:txBody>
      </p:sp>
      <p:sp>
        <p:nvSpPr>
          <p:cNvPr id="212" name="2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13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  <p:bldP build="whole" bldLvl="1" animBg="1" rev="0" advAuto="0" spid="211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onsider Yourself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Yourself</a:t>
            </a:r>
          </a:p>
        </p:txBody>
      </p:sp>
      <p:sp>
        <p:nvSpPr>
          <p:cNvPr id="216" name="and Your Condition Now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Your Condition Now</a:t>
            </a: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Romans 6:11</a:t>
            </a: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11 Even so consider yourselves to be dead to sin, but alive to God in Christ Jesus.</a:t>
            </a:r>
          </a:p>
        </p:txBody>
      </p:sp>
      <p:sp>
        <p:nvSpPr>
          <p:cNvPr id="217" name="2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18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2"/>
      <p:bldP build="whole" bldLvl="1" animBg="1" rev="0" advAuto="0" spid="2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onsider Yourself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Yourself</a:t>
            </a:r>
          </a:p>
        </p:txBody>
      </p:sp>
      <p:sp>
        <p:nvSpPr>
          <p:cNvPr id="221" name="that God is Mindful of You!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751205">
              <a:defRPr i="0" sz="6825">
                <a:solidFill>
                  <a:srgbClr val="F4D799"/>
                </a:solidFill>
                <a:effectLst>
                  <a:outerShdw sx="100000" sy="100000" kx="0" ky="0" algn="b" rotWithShape="0" blurRad="23114" dist="2311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that God is Mindful of You!</a:t>
            </a:r>
          </a:p>
          <a:p>
            <a:pPr defTabSz="751205">
              <a:defRPr i="0" sz="6825">
                <a:solidFill>
                  <a:srgbClr val="F4D799"/>
                </a:solidFill>
                <a:effectLst>
                  <a:outerShdw sx="100000" sy="100000" kx="0" ky="0" algn="b" rotWithShape="0" blurRad="23114" dist="2311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________________________________</a:t>
            </a:r>
          </a:p>
          <a:p>
            <a:pPr defTabSz="751205">
              <a:defRPr i="0" sz="6825">
                <a:solidFill>
                  <a:srgbClr val="F4D799"/>
                </a:solidFill>
                <a:effectLst>
                  <a:outerShdw sx="100000" sy="100000" kx="0" ky="0" algn="b" rotWithShape="0" blurRad="23114" dist="23114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751205">
              <a:defRPr i="0" sz="6825">
                <a:solidFill>
                  <a:srgbClr val="F4D799"/>
                </a:solidFill>
                <a:effectLst>
                  <a:outerShdw sx="100000" sy="100000" kx="0" ky="0" algn="b" rotWithShape="0" blurRad="23114" dist="2311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Psalms 8:4</a:t>
            </a:r>
          </a:p>
          <a:p>
            <a:pPr defTabSz="751205">
              <a:defRPr i="0" sz="6825">
                <a:solidFill>
                  <a:srgbClr val="F4D799"/>
                </a:solidFill>
                <a:effectLst>
                  <a:outerShdw sx="100000" sy="100000" kx="0" ky="0" algn="b" rotWithShape="0" blurRad="23114" dist="2311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4  what is man that you are mindful of him,</a:t>
            </a:r>
          </a:p>
          <a:p>
            <a:pPr defTabSz="751205">
              <a:defRPr i="0" sz="6825">
                <a:solidFill>
                  <a:srgbClr val="F4D799"/>
                </a:solidFill>
                <a:effectLst>
                  <a:outerShdw sx="100000" sy="100000" kx="0" ky="0" algn="b" rotWithShape="0" blurRad="23114" dist="2311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      the son of man that you care for him?</a:t>
            </a:r>
          </a:p>
          <a:p>
            <a:pPr defTabSz="751205">
              <a:defRPr i="0" sz="6825">
                <a:solidFill>
                  <a:srgbClr val="F4D799"/>
                </a:solidFill>
                <a:effectLst>
                  <a:outerShdw sx="100000" sy="100000" kx="0" ky="0" algn="b" rotWithShape="0" blurRad="23114" dist="23114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751205">
              <a:defRPr i="0" sz="6825">
                <a:solidFill>
                  <a:srgbClr val="F4D799"/>
                </a:solidFill>
                <a:effectLst>
                  <a:outerShdw sx="100000" sy="100000" kx="0" ky="0" algn="b" rotWithShape="0" blurRad="23114" dist="2311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c.f. • Hebrews 2:6</a:t>
            </a:r>
          </a:p>
        </p:txBody>
      </p:sp>
      <p:sp>
        <p:nvSpPr>
          <p:cNvPr id="222" name="2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23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  <p:bldP build="whole" bldLvl="1" animBg="1" rev="0" advAuto="0" spid="221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onsider Others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Others</a:t>
            </a:r>
          </a:p>
        </p:txBody>
      </p:sp>
      <p:sp>
        <p:nvSpPr>
          <p:cNvPr id="226" name="and How to Encourage One Another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767715">
              <a:defRPr i="0" sz="9858">
                <a:solidFill>
                  <a:srgbClr val="F4D799"/>
                </a:solidFill>
                <a:effectLst>
                  <a:outerShdw sx="100000" sy="100000" kx="0" ky="0" algn="b" rotWithShape="0" blurRad="23622" dist="23622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How to Encourage One Another</a:t>
            </a:r>
          </a:p>
          <a:p>
            <a:pPr defTabSz="767715">
              <a:defRPr i="0" sz="9858">
                <a:solidFill>
                  <a:srgbClr val="F4D799"/>
                </a:solidFill>
                <a:effectLst>
                  <a:outerShdw sx="100000" sy="100000" kx="0" ky="0" algn="b" rotWithShape="0" blurRad="23622" dist="23622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767715">
              <a:defRPr i="0" sz="9858">
                <a:solidFill>
                  <a:srgbClr val="F4D799"/>
                </a:solidFill>
                <a:effectLst>
                  <a:outerShdw sx="100000" sy="100000" kx="0" ky="0" algn="b" rotWithShape="0" blurRad="23622" dist="23622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Hebrews 10:24</a:t>
            </a:r>
          </a:p>
          <a:p>
            <a:pPr defTabSz="767715">
              <a:defRPr i="0" sz="9858">
                <a:solidFill>
                  <a:srgbClr val="F4D799"/>
                </a:solidFill>
                <a:effectLst>
                  <a:outerShdw sx="100000" sy="100000" kx="0" ky="0" algn="b" rotWithShape="0" blurRad="23622" dist="23622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24 and let us consider how to stimulate one another to love and good deeds,</a:t>
            </a:r>
          </a:p>
        </p:txBody>
      </p:sp>
      <p:sp>
        <p:nvSpPr>
          <p:cNvPr id="227" name="3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28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6" grpId="2"/>
      <p:bldP build="whole" bldLvl="1" animBg="1" rev="0" advAuto="0" spid="22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Consider Christ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Christ</a:t>
            </a:r>
          </a:p>
        </p:txBody>
      </p:sp>
      <p:sp>
        <p:nvSpPr>
          <p:cNvPr id="231" name="and His Suffering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693419">
              <a:defRPr i="0" sz="8904">
                <a:solidFill>
                  <a:srgbClr val="F4D799"/>
                </a:solidFill>
                <a:effectLst>
                  <a:outerShdw sx="100000" sy="100000" kx="0" ky="0" algn="b" rotWithShape="0" blurRad="21336" dist="2133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His Suffering</a:t>
            </a:r>
          </a:p>
          <a:p>
            <a:pPr defTabSz="693419">
              <a:defRPr i="0" sz="8904">
                <a:solidFill>
                  <a:srgbClr val="F4D799"/>
                </a:solidFill>
                <a:effectLst>
                  <a:outerShdw sx="100000" sy="100000" kx="0" ky="0" algn="b" rotWithShape="0" blurRad="21336" dist="21336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693419">
              <a:defRPr i="0" sz="8904">
                <a:solidFill>
                  <a:srgbClr val="F4D799"/>
                </a:solidFill>
                <a:effectLst>
                  <a:outerShdw sx="100000" sy="100000" kx="0" ky="0" algn="b" rotWithShape="0" blurRad="21336" dist="2133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Hebrews 12:3</a:t>
            </a:r>
          </a:p>
          <a:p>
            <a:pPr defTabSz="693419">
              <a:defRPr i="0" sz="8904">
                <a:solidFill>
                  <a:srgbClr val="F4D799"/>
                </a:solidFill>
                <a:effectLst>
                  <a:outerShdw sx="100000" sy="100000" kx="0" ky="0" algn="b" rotWithShape="0" blurRad="21336" dist="2133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3 For consider Him who has endured such hostility by sinners against Himself, so that you will not grow weary and lose heart.</a:t>
            </a:r>
          </a:p>
        </p:txBody>
      </p:sp>
      <p:sp>
        <p:nvSpPr>
          <p:cNvPr id="232" name="4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233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  <p:bldP build="whole" bldLvl="1" animBg="1" rev="0" advAuto="0" spid="231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onsider Christ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Christ</a:t>
            </a:r>
          </a:p>
        </p:txBody>
      </p:sp>
      <p:sp>
        <p:nvSpPr>
          <p:cNvPr id="236" name="“…so that you will not grow weary and lose heart.”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i="0" sz="76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>
              <a:defRPr i="0" sz="106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“…so that you will not grow weary and lose heart.”</a:t>
            </a:r>
          </a:p>
        </p:txBody>
      </p:sp>
      <p:sp>
        <p:nvSpPr>
          <p:cNvPr id="237" name="4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238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2"/>
      <p:bldP build="whole" bldLvl="1" animBg="1" rev="0" advAuto="0" spid="23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onsider God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God</a:t>
            </a:r>
          </a:p>
        </p:txBody>
      </p:sp>
      <p:sp>
        <p:nvSpPr>
          <p:cNvPr id="241" name="and God’s Work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God’s Work</a:t>
            </a: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Ecclesiastes 7:13</a:t>
            </a: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   13 Consider the work of God,</a:t>
            </a: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        For who is able to straighten what He has bent? </a:t>
            </a: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Self, but Christ More Dearly</a:t>
            </a:r>
          </a:p>
        </p:txBody>
      </p:sp>
      <p:sp>
        <p:nvSpPr>
          <p:cNvPr id="242" name="5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243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0" grpId="1"/>
      <p:bldP build="whole" bldLvl="1" animBg="1" rev="0" advAuto="0" spid="24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7916" y="757437"/>
            <a:ext cx="16268168" cy="12201126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——-  The Christian Family  ——-"/>
          <p:cNvSpPr txBox="1"/>
          <p:nvPr/>
        </p:nvSpPr>
        <p:spPr>
          <a:xfrm>
            <a:off x="6486797" y="8159749"/>
            <a:ext cx="1187446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600">
                <a:solidFill>
                  <a:srgbClr val="FFFFFF"/>
                </a:solidFill>
              </a:defRPr>
            </a:lvl1pPr>
          </a:lstStyle>
          <a:p>
            <a:pPr/>
            <a:r>
              <a:t>——-  The Christian Family  ——-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Consider God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God</a:t>
            </a:r>
          </a:p>
        </p:txBody>
      </p:sp>
      <p:sp>
        <p:nvSpPr>
          <p:cNvPr id="246" name="and His Power!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His Power!</a:t>
            </a: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Acts 26:8</a:t>
            </a: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8 "Why is it considered incredible among you people if God does raise the dead?</a:t>
            </a:r>
          </a:p>
        </p:txBody>
      </p:sp>
      <p:sp>
        <p:nvSpPr>
          <p:cNvPr id="247" name="5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248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2"/>
      <p:bldP build="whole" bldLvl="1" animBg="1" rev="0" advAuto="0" spid="24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onsider God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God</a:t>
            </a:r>
          </a:p>
        </p:txBody>
      </p:sp>
      <p:sp>
        <p:nvSpPr>
          <p:cNvPr id="251" name="and His Faithfulness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77850">
              <a:defRPr i="0" sz="7419">
                <a:solidFill>
                  <a:srgbClr val="F4D799"/>
                </a:solidFill>
                <a:effectLst>
                  <a:outerShdw sx="100000" sy="100000" kx="0" ky="0" algn="b" rotWithShape="0" blurRad="17780" dist="1778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His Faithfulness</a:t>
            </a:r>
          </a:p>
          <a:p>
            <a:pPr defTabSz="577850">
              <a:defRPr i="0" sz="7419">
                <a:solidFill>
                  <a:srgbClr val="F4D799"/>
                </a:solidFill>
                <a:effectLst>
                  <a:outerShdw sx="100000" sy="100000" kx="0" ky="0" algn="b" rotWithShape="0" blurRad="17780" dist="17780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577850">
              <a:defRPr i="0" sz="7419">
                <a:solidFill>
                  <a:srgbClr val="F4D799"/>
                </a:solidFill>
                <a:effectLst>
                  <a:outerShdw sx="100000" sy="100000" kx="0" ky="0" algn="b" rotWithShape="0" blurRad="17780" dist="1778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Hebrews 11:11</a:t>
            </a:r>
          </a:p>
          <a:p>
            <a:pPr defTabSz="577850">
              <a:defRPr i="0" sz="7419">
                <a:solidFill>
                  <a:srgbClr val="F4D799"/>
                </a:solidFill>
                <a:effectLst>
                  <a:outerShdw sx="100000" sy="100000" kx="0" ky="0" algn="b" rotWithShape="0" blurRad="17780" dist="1778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11 By faith even Sarah herself received ability to conceive, even beyond the proper time of life, since she considered Him faithful who had promised.</a:t>
            </a:r>
          </a:p>
          <a:p>
            <a:pPr defTabSz="577850">
              <a:defRPr i="0" sz="7419">
                <a:solidFill>
                  <a:srgbClr val="F4D799"/>
                </a:solidFill>
                <a:effectLst>
                  <a:outerShdw sx="100000" sy="100000" kx="0" ky="0" algn="b" rotWithShape="0" blurRad="17780" dist="1778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the Resurrection</a:t>
            </a:r>
          </a:p>
        </p:txBody>
      </p:sp>
      <p:sp>
        <p:nvSpPr>
          <p:cNvPr id="252" name="5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253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1"/>
      <p:bldP build="whole" bldLvl="1" animBg="1" rev="0" advAuto="0" spid="251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onsider God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God</a:t>
            </a:r>
          </a:p>
        </p:txBody>
      </p:sp>
      <p:sp>
        <p:nvSpPr>
          <p:cNvPr id="256" name="and His Power to Resurrect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His Power to Resurrect</a:t>
            </a: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Hebrews 11:19</a:t>
            </a: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19 He considered that God is able to raise people even from the dead, from which he also received him back as a type.</a:t>
            </a: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the Reproach of Christ</a:t>
            </a:r>
          </a:p>
        </p:txBody>
      </p:sp>
      <p:sp>
        <p:nvSpPr>
          <p:cNvPr id="257" name="5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258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1"/>
      <p:bldP build="whole" bldLvl="1" animBg="1" rev="0" advAuto="0" spid="25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onsider God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God</a:t>
            </a:r>
          </a:p>
        </p:txBody>
      </p:sp>
      <p:sp>
        <p:nvSpPr>
          <p:cNvPr id="261" name="and Look to the Reward!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Look to the Reward!</a:t>
            </a: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Hebrews 11:26</a:t>
            </a: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26 considering the reproach of Christ greater riches than the treasures of Egypt; for he was looking to the reward.</a:t>
            </a:r>
          </a:p>
          <a:p>
            <a:pPr defTabSz="594360">
              <a:defRPr i="0" sz="7632">
                <a:solidFill>
                  <a:srgbClr val="F4D799"/>
                </a:solidFill>
                <a:effectLst>
                  <a:outerShdw sx="100000" sy="100000" kx="0" ky="0" algn="b" rotWithShape="0" blurRad="18288" dist="18288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His Suffering</a:t>
            </a:r>
          </a:p>
        </p:txBody>
      </p:sp>
      <p:sp>
        <p:nvSpPr>
          <p:cNvPr id="262" name="5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263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1"/>
      <p:bldP build="whole" bldLvl="1" animBg="1" rev="0" advAuto="0" spid="261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036" y="744215"/>
            <a:ext cx="22473928" cy="12641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Hear the gospel.…"/>
          <p:cNvSpPr txBox="1"/>
          <p:nvPr>
            <p:ph type="ctrTitle"/>
          </p:nvPr>
        </p:nvSpPr>
        <p:spPr>
          <a:xfrm>
            <a:off x="1722172" y="935001"/>
            <a:ext cx="20939656" cy="11845998"/>
          </a:xfrm>
          <a:prstGeom prst="rect">
            <a:avLst/>
          </a:prstGeom>
        </p:spPr>
        <p:txBody>
          <a:bodyPr anchor="t"/>
          <a:lstStyle/>
          <a:p>
            <a:pPr lvl="2" algn="l" defTabSz="586104">
              <a:defRPr sz="7525" u="sng">
                <a:solidFill>
                  <a:srgbClr val="F4D799"/>
                </a:solidFill>
                <a:effectLst>
                  <a:outerShdw sx="100000" sy="100000" kx="0" ky="0" algn="b" rotWithShape="0" blurRad="18034" dist="1803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rPr u="none"/>
              <a:t>   </a:t>
            </a:r>
            <a:r>
              <a:t>Hear</a:t>
            </a:r>
            <a:r>
              <a:rPr u="none"/>
              <a:t> the gospel.</a:t>
            </a:r>
          </a:p>
          <a:p>
            <a:pPr algn="l" defTabSz="586104">
              <a:defRPr sz="7525">
                <a:effectLst>
                  <a:outerShdw sx="100000" sy="100000" kx="0" ky="0" algn="b" rotWithShape="0" blurRad="18034" dist="1803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+ </a:t>
            </a:r>
            <a:r>
              <a:rPr u="sng"/>
              <a:t>Believe</a:t>
            </a:r>
            <a:r>
              <a:t> it, be convinced to the point of action.</a:t>
            </a:r>
          </a:p>
          <a:p>
            <a:pPr algn="l" defTabSz="586104">
              <a:defRPr sz="7525">
                <a:effectLst>
                  <a:outerShdw sx="100000" sy="100000" kx="0" ky="0" algn="b" rotWithShape="0" blurRad="18034" dist="1803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+ </a:t>
            </a:r>
            <a:r>
              <a:rPr u="sng"/>
              <a:t>Repent</a:t>
            </a:r>
            <a:r>
              <a:t> of your past and turn to God.</a:t>
            </a:r>
          </a:p>
          <a:p>
            <a:pPr algn="l" defTabSz="586104">
              <a:defRPr sz="7525">
                <a:effectLst>
                  <a:outerShdw sx="100000" sy="100000" kx="0" ky="0" algn="b" rotWithShape="0" blurRad="18034" dist="1803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+ </a:t>
            </a:r>
            <a:r>
              <a:rPr u="sng"/>
              <a:t>Confess</a:t>
            </a:r>
            <a:r>
              <a:t> Jesus as Lord and Savior.</a:t>
            </a:r>
          </a:p>
          <a:p>
            <a:pPr algn="l" defTabSz="586104">
              <a:defRPr sz="7525">
                <a:effectLst>
                  <a:outerShdw sx="100000" sy="100000" kx="0" ky="0" algn="b" rotWithShape="0" blurRad="18034" dist="1803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+ </a:t>
            </a:r>
            <a:r>
              <a:rPr u="sng"/>
              <a:t>Submit to Baptism</a:t>
            </a:r>
            <a:r>
              <a:t> for the remission of your sins.</a:t>
            </a:r>
          </a:p>
          <a:p>
            <a:pPr algn="l" defTabSz="586104">
              <a:defRPr sz="7525">
                <a:effectLst>
                  <a:outerShdw sx="100000" sy="100000" kx="0" ky="0" algn="b" rotWithShape="0" blurRad="18034" dist="18034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algn="l" defTabSz="586104">
              <a:defRPr sz="7525">
                <a:effectLst>
                  <a:outerShdw sx="100000" sy="100000" kx="0" ky="0" algn="b" rotWithShape="0" blurRad="18034" dist="1803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+ </a:t>
            </a:r>
            <a:r>
              <a:rPr u="sng"/>
              <a:t>T.ime</a:t>
            </a:r>
            <a:r>
              <a:t>.  Be faithful for your lifeTIME.</a:t>
            </a:r>
          </a:p>
          <a:p>
            <a:pPr algn="l" defTabSz="586104">
              <a:defRPr sz="7525">
                <a:effectLst>
                  <a:outerShdw sx="100000" sy="100000" kx="0" ky="0" algn="b" rotWithShape="0" blurRad="18034" dist="1803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––––––––––––––––––––––––––––––––––––––––––––</a:t>
            </a:r>
          </a:p>
          <a:p>
            <a:pPr lvl="1" algn="l" defTabSz="586104">
              <a:defRPr sz="7525">
                <a:solidFill>
                  <a:srgbClr val="F4D799"/>
                </a:solidFill>
                <a:effectLst>
                  <a:outerShdw sx="100000" sy="100000" kx="0" ky="0" algn="b" rotWithShape="0" blurRad="18034" dist="1803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= A+  Assurance of Success! </a:t>
            </a:r>
          </a:p>
          <a:p>
            <a:pPr lvl="1" algn="l" defTabSz="586104">
              <a:defRPr sz="7525">
                <a:solidFill>
                  <a:srgbClr val="F4D799"/>
                </a:solidFill>
                <a:effectLst>
                  <a:outerShdw sx="100000" sy="100000" kx="0" ky="0" algn="b" rotWithShape="0" blurRad="18034" dist="18034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= a crown of life!                     </a:t>
            </a:r>
            <a:r>
              <a:rPr sz="8875"/>
              <a:t> Press on!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unday Bible Study at 10 AM.…"/>
          <p:cNvSpPr txBox="1"/>
          <p:nvPr>
            <p:ph type="ctrTitle"/>
          </p:nvPr>
        </p:nvSpPr>
        <p:spPr>
          <a:xfrm>
            <a:off x="714930" y="935885"/>
            <a:ext cx="22954140" cy="11844230"/>
          </a:xfrm>
          <a:prstGeom prst="rect">
            <a:avLst/>
          </a:prstGeom>
        </p:spPr>
        <p:txBody>
          <a:bodyPr/>
          <a:lstStyle/>
          <a:p>
            <a:pPr defTabSz="1926336">
              <a:lnSpc>
                <a:spcPct val="80000"/>
              </a:lnSpc>
              <a:defRPr b="1" spc="-101" sz="10112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Sunday Bible Study at 10 AM.</a:t>
            </a:r>
          </a:p>
          <a:p>
            <a:pPr defTabSz="1926336">
              <a:lnSpc>
                <a:spcPct val="80000"/>
              </a:lnSpc>
              <a:defRPr b="1" spc="-101" sz="10112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Worship at 11 AM &amp; 6:30 PM.</a:t>
            </a:r>
          </a:p>
          <a:p>
            <a:pPr defTabSz="1926336">
              <a:lnSpc>
                <a:spcPct val="80000"/>
              </a:lnSpc>
              <a:defRPr b="1" spc="-101" sz="10112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Wednesday Bible Study at 6:30 PM.</a:t>
            </a:r>
          </a:p>
          <a:p>
            <a:pPr defTabSz="1926336">
              <a:lnSpc>
                <a:spcPct val="80000"/>
              </a:lnSpc>
              <a:defRPr b="1" spc="-101" sz="10112" u="sng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1926336">
              <a:lnSpc>
                <a:spcPct val="80000"/>
              </a:lnSpc>
              <a:defRPr b="1" spc="-101" sz="10112" u="sng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COME! Grow with us!</a:t>
            </a:r>
          </a:p>
          <a:p>
            <a:pPr defTabSz="1926336">
              <a:lnSpc>
                <a:spcPct val="80000"/>
              </a:lnSpc>
              <a:defRPr b="1" spc="-101" sz="10112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1926336">
              <a:lnSpc>
                <a:spcPct val="80000"/>
              </a:lnSpc>
              <a:defRPr b="1" spc="-101" sz="10112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“The unfolding of Your words gives light; It gives understanding to the simple.”</a:t>
            </a:r>
          </a:p>
          <a:p>
            <a:pPr defTabSz="652145">
              <a:defRPr b="1" sz="2844">
                <a:solidFill>
                  <a:srgbClr val="EBEBEB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652145">
              <a:defRPr b="1" sz="2844">
                <a:solidFill>
                  <a:srgbClr val="EBEBEB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652145">
              <a:defRPr b="1" sz="6478">
                <a:solidFill>
                  <a:srgbClr val="EBEBEB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Psalm 119:130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unday Bible Study at 10 AM.…"/>
          <p:cNvSpPr txBox="1"/>
          <p:nvPr>
            <p:ph type="ctrTitle"/>
          </p:nvPr>
        </p:nvSpPr>
        <p:spPr>
          <a:xfrm>
            <a:off x="2173174" y="2164726"/>
            <a:ext cx="20133279" cy="10449545"/>
          </a:xfrm>
          <a:prstGeom prst="rect">
            <a:avLst/>
          </a:prstGeom>
        </p:spPr>
        <p:txBody>
          <a:bodyPr/>
          <a:lstStyle/>
          <a:p>
            <a:pPr defTabSz="1706879">
              <a:lnSpc>
                <a:spcPct val="80000"/>
              </a:lnSpc>
              <a:defRPr b="1" spc="-89" sz="8960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Sunday Bible Study at 10 AM.</a:t>
            </a:r>
          </a:p>
          <a:p>
            <a:pPr defTabSz="1706879">
              <a:lnSpc>
                <a:spcPct val="80000"/>
              </a:lnSpc>
              <a:defRPr b="1" spc="-89" sz="8960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Worship at 11 AM &amp; 6:30 PM.</a:t>
            </a:r>
          </a:p>
          <a:p>
            <a:pPr defTabSz="1706879">
              <a:lnSpc>
                <a:spcPct val="80000"/>
              </a:lnSpc>
              <a:defRPr b="1" spc="-89" sz="8960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Wednesday Bible Study at 6:30 PM.</a:t>
            </a:r>
          </a:p>
          <a:p>
            <a:pPr defTabSz="1706879">
              <a:lnSpc>
                <a:spcPct val="80000"/>
              </a:lnSpc>
              <a:defRPr b="1" spc="-89" sz="8960" u="sng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1706879">
              <a:lnSpc>
                <a:spcPct val="80000"/>
              </a:lnSpc>
              <a:defRPr b="1" spc="-89" sz="8960" u="sng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COME! Grow with us!</a:t>
            </a:r>
          </a:p>
          <a:p>
            <a:pPr defTabSz="1706879">
              <a:lnSpc>
                <a:spcPct val="80000"/>
              </a:lnSpc>
              <a:defRPr b="1" spc="-89" sz="8960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1706879">
              <a:lnSpc>
                <a:spcPct val="80000"/>
              </a:lnSpc>
              <a:defRPr b="1" spc="-89" sz="8960">
                <a:solidFill>
                  <a:srgbClr val="FFFFFF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“The unfolding of Your words gives light; It gives understanding to the simple.”</a:t>
            </a:r>
          </a:p>
          <a:p>
            <a:pPr defTabSz="577850">
              <a:defRPr b="1" sz="2520">
                <a:solidFill>
                  <a:srgbClr val="EBEBEB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577850">
              <a:defRPr b="1" sz="2520">
                <a:solidFill>
                  <a:srgbClr val="EBEBEB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 defTabSz="577850">
              <a:defRPr b="1" sz="5740">
                <a:solidFill>
                  <a:srgbClr val="EBEBEB"/>
                </a:solidFill>
                <a:effectLst/>
                <a:latin typeface="Times Roman"/>
                <a:ea typeface="Times Roman"/>
                <a:cs typeface="Times Roman"/>
                <a:sym typeface="Times Roman"/>
              </a:defRPr>
            </a:pPr>
            <a:r>
              <a:t>Psalm 119:130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onsider……"/>
          <p:cNvSpPr txBox="1"/>
          <p:nvPr>
            <p:ph type="ctrTitle"/>
          </p:nvPr>
        </p:nvSpPr>
        <p:spPr>
          <a:xfrm>
            <a:off x="2067721" y="703631"/>
            <a:ext cx="20248558" cy="11797920"/>
          </a:xfrm>
          <a:prstGeom prst="rect">
            <a:avLst/>
          </a:prstGeom>
        </p:spPr>
        <p:txBody>
          <a:bodyPr anchor="t"/>
          <a:lstStyle/>
          <a:p>
            <a:pPr defTabSz="685165">
              <a:defRPr sz="8798">
                <a:effectLst>
                  <a:outerShdw sx="100000" sy="100000" kx="0" ky="0" algn="b" rotWithShape="0" blurRad="21082" dist="21082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685165">
              <a:defRPr sz="8798" u="sng">
                <a:effectLst>
                  <a:outerShdw sx="100000" sy="100000" kx="0" ky="0" algn="b" rotWithShape="0" blurRad="21082" dist="21082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Consider…</a:t>
            </a:r>
          </a:p>
          <a:p>
            <a:pPr defTabSz="685165">
              <a:defRPr sz="8798">
                <a:effectLst>
                  <a:outerShdw sx="100000" sy="100000" kx="0" ky="0" algn="b" rotWithShape="0" blurRad="21082" dist="21082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(What things should we take into consideration?)</a:t>
            </a:r>
          </a:p>
          <a:p>
            <a:pPr defTabSz="685165">
              <a:defRPr sz="3984">
                <a:effectLst>
                  <a:outerShdw sx="100000" sy="100000" kx="0" ky="0" algn="b" rotWithShape="0" blurRad="21082" dist="21082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685165">
              <a:defRPr sz="8798">
                <a:effectLst>
                  <a:outerShdw sx="100000" sy="100000" kx="0" ky="0" algn="b" rotWithShape="0" blurRad="21082" dist="21082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The Zanesville church of Christ</a:t>
            </a:r>
          </a:p>
          <a:p>
            <a:pPr defTabSz="685165">
              <a:defRPr sz="8798">
                <a:effectLst>
                  <a:outerShdw sx="100000" sy="100000" kx="0" ky="0" algn="b" rotWithShape="0" blurRad="21082" dist="21082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–––––––––––––––––––––––––––</a:t>
            </a:r>
          </a:p>
          <a:p>
            <a:pPr defTabSz="685165">
              <a:defRPr sz="7304">
                <a:effectLst>
                  <a:outerShdw sx="100000" sy="100000" kx="0" ky="0" algn="b" rotWithShape="0" blurRad="21082" dist="21082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685165">
              <a:defRPr sz="6225">
                <a:effectLst>
                  <a:outerShdw sx="100000" sy="100000" kx="0" ky="0" algn="b" rotWithShape="0" blurRad="21082" dist="21082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Lesson by:  Mark Householder</a:t>
            </a:r>
          </a:p>
          <a:p>
            <a:pPr defTabSz="685165">
              <a:defRPr sz="6225">
                <a:effectLst>
                  <a:outerShdw sx="100000" sy="100000" kx="0" ky="0" algn="b" rotWithShape="0" blurRad="21082" dist="21082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Sunday p.m. 23 April 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onsider…"/>
          <p:cNvSpPr txBox="1"/>
          <p:nvPr>
            <p:ph type="ctrTitle"/>
          </p:nvPr>
        </p:nvSpPr>
        <p:spPr>
          <a:xfrm>
            <a:off x="2052301" y="935001"/>
            <a:ext cx="20279398" cy="11845998"/>
          </a:xfrm>
          <a:prstGeom prst="rect">
            <a:avLst/>
          </a:prstGeom>
        </p:spPr>
        <p:txBody>
          <a:bodyPr anchor="t"/>
          <a:lstStyle/>
          <a:p>
            <a:pPr>
              <a:defRPr sz="9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consider</a:t>
            </a:r>
          </a:p>
          <a:p>
            <a:pPr>
              <a:defRPr sz="9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verb</a:t>
            </a:r>
          </a:p>
          <a:p>
            <a:pPr>
              <a:defRPr sz="9100">
                <a:latin typeface="Times Roman"/>
                <a:ea typeface="Times Roman"/>
                <a:cs typeface="Times Roman"/>
                <a:sym typeface="Times Roman"/>
              </a:defRPr>
            </a:pPr>
          </a:p>
          <a:p>
            <a:pPr>
              <a:defRPr sz="91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to spend time thinking about a possibility or making a decision: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onsider the Cost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the Cost</a:t>
            </a:r>
          </a:p>
        </p:txBody>
      </p:sp>
      <p:sp>
        <p:nvSpPr>
          <p:cNvPr id="181" name="including Parameters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including Parameters</a:t>
            </a:r>
          </a:p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________________________________</a:t>
            </a:r>
          </a:p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Ecclesiastes 2:11-12</a:t>
            </a:r>
          </a:p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11 Thus I considered all my activities which my hands had done and the labor which I had exerted, and behold all was vanity and striving after wind and there was no profit under the sun.</a:t>
            </a:r>
          </a:p>
          <a:p>
            <a:pPr defTabSz="610870">
              <a:defRPr i="0" sz="5550">
                <a:solidFill>
                  <a:srgbClr val="F4D799"/>
                </a:solidFill>
                <a:effectLst>
                  <a:outerShdw sx="100000" sy="100000" kx="0" ky="0" algn="b" rotWithShape="0" blurRad="18796" dist="1879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12 So I turned to consider wisdom, madness and folly; for what will the man do who will come after the king except what has already been done?</a:t>
            </a:r>
          </a:p>
        </p:txBody>
      </p:sp>
      <p:sp>
        <p:nvSpPr>
          <p:cNvPr id="182" name="1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83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2"/>
      <p:bldP build="whole" bldLvl="1" animBg="1" rev="0" advAuto="0" spid="18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onsider the Cost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the Cost</a:t>
            </a:r>
          </a:p>
        </p:txBody>
      </p:sp>
      <p:sp>
        <p:nvSpPr>
          <p:cNvPr id="186" name="and the Joy of the Journey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652145">
              <a:defRPr i="0" sz="5925">
                <a:solidFill>
                  <a:srgbClr val="F4D799"/>
                </a:solidFill>
                <a:effectLst>
                  <a:outerShdw sx="100000" sy="100000" kx="0" ky="0" algn="b" rotWithShape="0" blurRad="20066" dist="2006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and the Joy of the Journey</a:t>
            </a:r>
          </a:p>
          <a:p>
            <a:pPr defTabSz="652145">
              <a:defRPr i="0" sz="5925">
                <a:solidFill>
                  <a:srgbClr val="F4D799"/>
                </a:solidFill>
                <a:effectLst>
                  <a:outerShdw sx="100000" sy="100000" kx="0" ky="0" algn="b" rotWithShape="0" blurRad="20066" dist="2006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________________________________</a:t>
            </a:r>
          </a:p>
          <a:p>
            <a:pPr defTabSz="652145">
              <a:defRPr i="0" sz="5925">
                <a:solidFill>
                  <a:srgbClr val="F4D799"/>
                </a:solidFill>
                <a:effectLst>
                  <a:outerShdw sx="100000" sy="100000" kx="0" ky="0" algn="b" rotWithShape="0" blurRad="20066" dist="20066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 defTabSz="652145">
              <a:defRPr i="0" sz="5925">
                <a:solidFill>
                  <a:srgbClr val="F4D799"/>
                </a:solidFill>
                <a:effectLst>
                  <a:outerShdw sx="100000" sy="100000" kx="0" ky="0" algn="b" rotWithShape="0" blurRad="20066" dist="2006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Ecclesiastes 5:19-20</a:t>
            </a:r>
          </a:p>
          <a:p>
            <a:pPr defTabSz="652145">
              <a:defRPr i="0" sz="5925">
                <a:solidFill>
                  <a:srgbClr val="F4D799"/>
                </a:solidFill>
                <a:effectLst>
                  <a:outerShdw sx="100000" sy="100000" kx="0" ky="0" algn="b" rotWithShape="0" blurRad="20066" dist="2006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19 Furthermore, as for every man to whom God has given riches and wealth, He has also empowered him to eat from them and to receive his reward and rejoice in his labor; this is the gift of God.</a:t>
            </a:r>
          </a:p>
          <a:p>
            <a:pPr defTabSz="652145">
              <a:defRPr i="0" sz="5925">
                <a:solidFill>
                  <a:srgbClr val="F4D799"/>
                </a:solidFill>
                <a:effectLst>
                  <a:outerShdw sx="100000" sy="100000" kx="0" ky="0" algn="b" rotWithShape="0" blurRad="20066" dist="20066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20 For he will not often consider the years of his life, because God keeps him occupied with the gladness of his heart.</a:t>
            </a:r>
          </a:p>
        </p:txBody>
      </p:sp>
      <p:sp>
        <p:nvSpPr>
          <p:cNvPr id="187" name="1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88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  <p:bldP build="whole" bldLvl="1" animBg="1" rev="0" advAuto="0" spid="18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onsider the Cost"/>
          <p:cNvSpPr txBox="1"/>
          <p:nvPr>
            <p:ph type="ctrTitle"/>
          </p:nvPr>
        </p:nvSpPr>
        <p:spPr>
          <a:xfrm>
            <a:off x="1832982" y="976376"/>
            <a:ext cx="20718036" cy="1679155"/>
          </a:xfrm>
          <a:prstGeom prst="rect">
            <a:avLst/>
          </a:prstGeom>
        </p:spPr>
        <p:txBody>
          <a:bodyPr anchor="t"/>
          <a:lstStyle>
            <a:lvl1pPr defTabSz="800735">
              <a:defRPr sz="10282" u="sng">
                <a:effectLst>
                  <a:outerShdw sx="100000" sy="100000" kx="0" ky="0" algn="b" rotWithShape="0" blurRad="24638" dist="24638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Consider the Cost</a:t>
            </a:r>
          </a:p>
        </p:txBody>
      </p:sp>
      <p:sp>
        <p:nvSpPr>
          <p:cNvPr id="191" name="of Building YOUR Life around Him…"/>
          <p:cNvSpPr txBox="1"/>
          <p:nvPr/>
        </p:nvSpPr>
        <p:spPr>
          <a:xfrm>
            <a:off x="1832982" y="2990072"/>
            <a:ext cx="20718036" cy="951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of Building YOUR Life around Him</a:t>
            </a: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________________________________</a:t>
            </a: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• Luke 14:28</a:t>
            </a:r>
          </a:p>
          <a:p>
            <a:pPr>
              <a:defRPr i="0" sz="75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pPr>
            <a:r>
              <a:t>28 "For which one of you, when he wants to build a tower, does not first sit down and calculate the cost to see if he has enough to complete it?</a:t>
            </a:r>
          </a:p>
        </p:txBody>
      </p:sp>
      <p:sp>
        <p:nvSpPr>
          <p:cNvPr id="192" name="1"/>
          <p:cNvSpPr txBox="1"/>
          <p:nvPr/>
        </p:nvSpPr>
        <p:spPr>
          <a:xfrm>
            <a:off x="22671090" y="138706"/>
            <a:ext cx="1584330" cy="1805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i="0" sz="9900" u="sng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93" name="Arrow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855819" y="12835287"/>
            <a:ext cx="1852860" cy="289076"/>
          </a:xfrm>
          <a:prstGeom prst="rightArrow">
            <a:avLst>
              <a:gd name="adj1" fmla="val 32000"/>
              <a:gd name="adj2" fmla="val 281173"/>
            </a:avLst>
          </a:prstGeom>
          <a:solidFill>
            <a:srgbClr val="F4BE6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80000"/>
              </a:lnSpc>
              <a:defRPr cap="all" i="0" sz="4000">
                <a:solidFill>
                  <a:srgbClr val="F4BE61"/>
                </a:solidFill>
                <a:effectLst/>
                <a:latin typeface="DIN Condensed Bold"/>
                <a:ea typeface="DIN Condensed Bold"/>
                <a:cs typeface="DIN Condensed Bold"/>
                <a:sym typeface="DIN Condensed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1"/>
      <p:bldP build="whole" bldLvl="1" animBg="1" rev="0" advAuto="0" spid="191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Moroccan">
  <a:themeElements>
    <a:clrScheme name="Moroccan">
      <a:dk1>
        <a:srgbClr val="073E86"/>
      </a:dk1>
      <a:lt1>
        <a:srgbClr val="86837F">
          <a:alpha val="80000"/>
        </a:srgbClr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1">
              <a:satOff val="-17010"/>
              <a:lumOff val="1436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5600" u="none" kumimoji="0" normalizeH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sx="100000" sy="100000" kx="0" ky="0" algn="b" rotWithShape="0" blurRad="25400" dist="12700" dir="5400000">
                <a:srgbClr val="FFFFFF"/>
              </a:outerShdw>
            </a:effectLst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roccan">
  <a:themeElements>
    <a:clrScheme name="Moroccan">
      <a:dk1>
        <a:srgbClr val="000000"/>
      </a:dk1>
      <a:lt1>
        <a:srgbClr val="FFFFFF"/>
      </a:lt1>
      <a:dk2>
        <a:srgbClr val="586770"/>
      </a:dk2>
      <a:lt2>
        <a:srgbClr val="C4CBD0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oefler Text"/>
        <a:ea typeface="Hoefler Text"/>
        <a:cs typeface="Hoefler Text"/>
      </a:majorFont>
      <a:minorFont>
        <a:latin typeface="Hoefler Text"/>
        <a:ea typeface="Hoefler Text"/>
        <a:cs typeface="Hoefler Text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3F1DF"/>
            </a:solidFill>
            <a:effectLst/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1">
              <a:satOff val="-17010"/>
              <a:lumOff val="1436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5600" u="none" kumimoji="0" normalizeH="0">
            <a:ln>
              <a:noFill/>
            </a:ln>
            <a:solidFill>
              <a:srgbClr val="86837F">
                <a:alpha val="80000"/>
              </a:srgbClr>
            </a:solidFill>
            <a:effectLst>
              <a:outerShdw sx="100000" sy="100000" kx="0" ky="0" algn="b" rotWithShape="0" blurRad="25400" dist="12700" dir="5400000">
                <a:srgbClr val="FFFFFF"/>
              </a:outerShdw>
            </a:effectLst>
            <a:uFillTx/>
            <a:latin typeface="+mn-lt"/>
            <a:ea typeface="+mn-ea"/>
            <a:cs typeface="+mn-cs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