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b="def" i="def"/>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2" name="Shape 132"/>
          <p:cNvSpPr/>
          <p:nvPr>
            <p:ph type="sldImg"/>
          </p:nvPr>
        </p:nvSpPr>
        <p:spPr>
          <a:xfrm>
            <a:off x="1143000" y="685800"/>
            <a:ext cx="4572000" cy="3429000"/>
          </a:xfrm>
          <a:prstGeom prst="rect">
            <a:avLst/>
          </a:prstGeom>
        </p:spPr>
        <p:txBody>
          <a:bodyPr/>
          <a:lstStyle/>
          <a:p>
            <a:pPr/>
          </a:p>
        </p:txBody>
      </p:sp>
      <p:sp>
        <p:nvSpPr>
          <p:cNvPr id="133" name="Shape 1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850900" y="1270000"/>
            <a:ext cx="11303000" cy="3505200"/>
          </a:xfrm>
          <a:prstGeom prst="rect">
            <a:avLst/>
          </a:prstGeom>
        </p:spPr>
        <p:txBody>
          <a:bodyPr anchor="b"/>
          <a:lstStyle/>
          <a:p>
            <a:pPr/>
            <a:r>
              <a:t>Title Text</a:t>
            </a:r>
          </a:p>
        </p:txBody>
      </p:sp>
      <p:sp>
        <p:nvSpPr>
          <p:cNvPr id="12" name="Body Level One…"/>
          <p:cNvSpPr txBox="1"/>
          <p:nvPr>
            <p:ph type="body" sz="quarter"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2" name="–Johnny Appleseed"/>
          <p:cNvSpPr txBox="1"/>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i="1" sz="2400">
                <a:solidFill>
                  <a:srgbClr val="73BFFF"/>
                </a:solidFill>
                <a:effectLst>
                  <a:outerShdw sx="100000" sy="100000" kx="0" ky="0" algn="b" rotWithShape="0" blurRad="38100" dist="36285" dir="2700000">
                    <a:srgbClr val="000000">
                      <a:alpha val="48000"/>
                    </a:srgbClr>
                  </a:outerShdw>
                </a:effectLst>
                <a:latin typeface="Helvetica Neue"/>
                <a:ea typeface="Helvetica Neue"/>
                <a:cs typeface="Helvetica Neue"/>
                <a:sym typeface="Helvetica Neue"/>
              </a:defRPr>
            </a:lvl1pPr>
          </a:lstStyle>
          <a:p>
            <a:pPr/>
            <a:r>
              <a:t>–Johnny Appleseed</a:t>
            </a:r>
          </a:p>
        </p:txBody>
      </p:sp>
      <p:sp>
        <p:nvSpPr>
          <p:cNvPr id="93" name="“Type a quote here.”"/>
          <p:cNvSpPr txBox="1"/>
          <p:nvPr>
            <p:ph type="body" sz="quarter" idx="22"/>
          </p:nvPr>
        </p:nvSpPr>
        <p:spPr>
          <a:xfrm>
            <a:off x="1270000" y="4267200"/>
            <a:ext cx="10464800" cy="647700"/>
          </a:xfrm>
          <a:prstGeom prst="rect">
            <a:avLst/>
          </a:prstGeom>
        </p:spPr>
        <p:txBody>
          <a:bodyPr>
            <a:spAutoFit/>
          </a:bodyPr>
          <a:lstStyle>
            <a:lvl1pPr marL="0" indent="0" algn="ctr">
              <a:spcBef>
                <a:spcPts val="0"/>
              </a:spcBef>
              <a:buSzTx/>
              <a:buNone/>
              <a:defRPr>
                <a:effectLst>
                  <a:outerShdw sx="100000" sy="100000" kx="0" ky="0" algn="b" rotWithShape="0" blurRad="38100" dist="54428" dir="2700000">
                    <a:srgbClr val="000000">
                      <a:alpha val="48000"/>
                    </a:srgbClr>
                  </a:outerShdw>
                </a:effectLst>
              </a:defRPr>
            </a:lvl1pPr>
          </a:lstStyle>
          <a:p>
            <a:pPr/>
            <a:r>
              <a:t>“Type a quote here.” </a:t>
            </a:r>
          </a:p>
        </p:txBody>
      </p:sp>
      <p:sp>
        <p:nvSpPr>
          <p:cNvPr id="94"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1" name="Image"/>
          <p:cNvSpPr/>
          <p:nvPr>
            <p:ph type="pic" idx="21"/>
          </p:nvPr>
        </p:nvSpPr>
        <p:spPr>
          <a:xfrm>
            <a:off x="0" y="0"/>
            <a:ext cx="13010823" cy="9753601"/>
          </a:xfrm>
          <a:prstGeom prst="rect">
            <a:avLst/>
          </a:prstGeom>
        </p:spPr>
        <p:txBody>
          <a:bodyPr lIns="91439" tIns="45719" rIns="91439" bIns="45719" anchor="t">
            <a:noAutofit/>
          </a:bodyPr>
          <a:lstStyle/>
          <a:p>
            <a:pPr/>
          </a:p>
        </p:txBody>
      </p:sp>
      <p:sp>
        <p:nvSpPr>
          <p:cNvPr id="10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6" name="dingbat_hd.png" descr="dingbat_hd.png"/>
          <p:cNvPicPr>
            <a:picLocks noChangeAspect="1"/>
          </p:cNvPicPr>
          <p:nvPr/>
        </p:nvPicPr>
        <p:blipFill>
          <a:blip r:embed="rId3">
            <a:extLst/>
          </a:blip>
          <a:stretch>
            <a:fillRect/>
          </a:stretch>
        </p:blipFill>
        <p:spPr>
          <a:xfrm>
            <a:off x="3634509" y="5157893"/>
            <a:ext cx="5735783" cy="304801"/>
          </a:xfrm>
          <a:prstGeom prst="rect">
            <a:avLst/>
          </a:prstGeom>
          <a:ln w="12700">
            <a:miter lim="400000"/>
          </a:ln>
        </p:spPr>
      </p:pic>
      <p:sp>
        <p:nvSpPr>
          <p:cNvPr id="117" name="Title Text"/>
          <p:cNvSpPr txBox="1"/>
          <p:nvPr>
            <p:ph type="title"/>
          </p:nvPr>
        </p:nvSpPr>
        <p:spPr>
          <a:xfrm>
            <a:off x="1842346" y="2926079"/>
            <a:ext cx="9320108" cy="2113282"/>
          </a:xfrm>
          <a:prstGeom prst="rect">
            <a:avLst/>
          </a:prstGeom>
        </p:spPr>
        <p:txBody>
          <a:bodyPr lIns="27093" tIns="27093" rIns="27093" bIns="27093" anchor="b"/>
          <a:lstStyle>
            <a:lvl1pPr algn="ctr" defTabSz="587022">
              <a:defRPr sz="7400">
                <a:solidFill>
                  <a:srgbClr val="F4D799"/>
                </a:solidFill>
                <a:effectLst>
                  <a:outerShdw sx="100000" sy="100000" kx="0" ky="0" algn="b" rotWithShape="0" blurRad="25400" dist="25400" dir="16200000">
                    <a:srgbClr val="000000">
                      <a:alpha val="34000"/>
                    </a:srgbClr>
                  </a:outerShdw>
                </a:effectLst>
                <a:latin typeface="Hoefler Text"/>
                <a:ea typeface="Hoefler Text"/>
                <a:cs typeface="Hoefler Text"/>
                <a:sym typeface="Hoefler Text"/>
              </a:defRPr>
            </a:lvl1pPr>
          </a:lstStyle>
          <a:p>
            <a:pPr/>
            <a:r>
              <a:t>Title Text</a:t>
            </a:r>
          </a:p>
        </p:txBody>
      </p:sp>
      <p:sp>
        <p:nvSpPr>
          <p:cNvPr id="118" name="Body Level One…"/>
          <p:cNvSpPr txBox="1"/>
          <p:nvPr>
            <p:ph type="body" sz="quarter" idx="1"/>
          </p:nvPr>
        </p:nvSpPr>
        <p:spPr>
          <a:xfrm>
            <a:off x="1842346" y="5648960"/>
            <a:ext cx="9320108" cy="1056641"/>
          </a:xfrm>
          <a:prstGeom prst="rect">
            <a:avLst/>
          </a:prstGeom>
        </p:spPr>
        <p:txBody>
          <a:bodyPr lIns="27093" tIns="27093" rIns="27093" bIns="27093" anchor="t"/>
          <a:lstStyle>
            <a:lvl1pPr marL="0" indent="0" algn="ctr" defTabSz="587022">
              <a:lnSpc>
                <a:spcPct val="120000"/>
              </a:lnSpc>
              <a:spcBef>
                <a:spcPts val="0"/>
              </a:spcBef>
              <a:buSzTx/>
              <a:buNone/>
              <a:defRPr i="1" sz="32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1pPr>
            <a:lvl2pPr marL="0" indent="0" algn="ctr" defTabSz="587022">
              <a:lnSpc>
                <a:spcPct val="120000"/>
              </a:lnSpc>
              <a:spcBef>
                <a:spcPts val="0"/>
              </a:spcBef>
              <a:buSzTx/>
              <a:buNone/>
              <a:defRPr i="1" sz="32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2pPr>
            <a:lvl3pPr marL="0" indent="0" algn="ctr" defTabSz="587022">
              <a:lnSpc>
                <a:spcPct val="120000"/>
              </a:lnSpc>
              <a:spcBef>
                <a:spcPts val="0"/>
              </a:spcBef>
              <a:buSzTx/>
              <a:buNone/>
              <a:defRPr i="1" sz="32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3pPr>
            <a:lvl4pPr marL="0" indent="0" algn="ctr" defTabSz="587022">
              <a:lnSpc>
                <a:spcPct val="120000"/>
              </a:lnSpc>
              <a:spcBef>
                <a:spcPts val="0"/>
              </a:spcBef>
              <a:buSzTx/>
              <a:buNone/>
              <a:defRPr i="1" sz="32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4pPr>
            <a:lvl5pPr marL="0" indent="0" algn="ctr" defTabSz="587022">
              <a:lnSpc>
                <a:spcPct val="120000"/>
              </a:lnSpc>
              <a:spcBef>
                <a:spcPts val="0"/>
              </a:spcBef>
              <a:buSzTx/>
              <a:buNone/>
              <a:defRPr i="1" sz="32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74129" y="8255000"/>
            <a:ext cx="270088" cy="308188"/>
          </a:xfrm>
          <a:prstGeom prst="rect">
            <a:avLst/>
          </a:prstGeom>
        </p:spPr>
        <p:txBody>
          <a:bodyPr lIns="27093" tIns="27093" rIns="27093" bIns="27093" anchor="ctr"/>
          <a:lstStyle>
            <a:lvl1pPr algn="ctr" defTabSz="587022">
              <a:defRPr i="1" sz="1600">
                <a:solidFill>
                  <a:srgbClr val="F4E1B9"/>
                </a:solidFill>
                <a:effectLst>
                  <a:outerShdw sx="100000" sy="100000" kx="0" ky="0" algn="b" rotWithShape="0" blurRad="25400" dist="12700" dir="16200000">
                    <a:srgbClr val="000000">
                      <a:alpha val="80000"/>
                    </a:srgbClr>
                  </a:outerShdw>
                </a:effectLst>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12005833" y="9130186"/>
            <a:ext cx="348727" cy="339202"/>
          </a:xfrm>
          <a:prstGeom prst="rect">
            <a:avLst/>
          </a:prstGeom>
        </p:spPr>
        <p:txBody>
          <a:bodyPr lIns="65023" tIns="65023" rIns="65023" bIns="65023" anchor="ctr"/>
          <a:lstStyle>
            <a:lvl1pPr defTabSz="1300480">
              <a:defRPr b="0"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774700" y="646263"/>
            <a:ext cx="11417300" cy="8559012"/>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787400" y="6807200"/>
            <a:ext cx="11430000" cy="1219200"/>
          </a:xfrm>
          <a:prstGeom prst="rect">
            <a:avLst/>
          </a:prstGeom>
        </p:spPr>
        <p:txBody>
          <a:bodyPr anchor="b"/>
          <a:lstStyle/>
          <a:p>
            <a:pPr/>
            <a:r>
              <a:t>Title Text</a:t>
            </a:r>
          </a:p>
        </p:txBody>
      </p:sp>
      <p:sp>
        <p:nvSpPr>
          <p:cNvPr id="2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29" name="Title Text"/>
          <p:cNvSpPr txBox="1"/>
          <p:nvPr>
            <p:ph type="title"/>
          </p:nvPr>
        </p:nvSpPr>
        <p:spPr>
          <a:xfrm>
            <a:off x="787400" y="3657600"/>
            <a:ext cx="11430000" cy="2438400"/>
          </a:xfrm>
          <a:prstGeom prst="rect">
            <a:avLst/>
          </a:prstGeom>
        </p:spPr>
        <p:txBody>
          <a:bodyPr/>
          <a:lstStyle/>
          <a:p>
            <a:pPr/>
            <a:r>
              <a:t>Title Text</a:t>
            </a:r>
          </a:p>
        </p:txBody>
      </p:sp>
      <p:sp>
        <p:nvSpPr>
          <p:cNvPr id="3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7" name="Image"/>
          <p:cNvSpPr/>
          <p:nvPr>
            <p:ph type="pic" sz="half" idx="21"/>
          </p:nvPr>
        </p:nvSpPr>
        <p:spPr>
          <a:xfrm>
            <a:off x="7010400" y="1257300"/>
            <a:ext cx="5407529" cy="7213600"/>
          </a:xfrm>
          <a:prstGeom prst="rect">
            <a:avLst/>
          </a:prstGeom>
          <a:ln w="9525">
            <a:round/>
          </a:ln>
        </p:spPr>
        <p:txBody>
          <a:bodyPr lIns="91439" tIns="45719" rIns="91439" bIns="45719" anchor="t">
            <a:noAutofit/>
          </a:bodyPr>
          <a:lstStyle/>
          <a:p>
            <a:pPr/>
          </a:p>
        </p:txBody>
      </p:sp>
      <p:sp>
        <p:nvSpPr>
          <p:cNvPr id="38" name="Title Text"/>
          <p:cNvSpPr txBox="1"/>
          <p:nvPr>
            <p:ph type="title"/>
          </p:nvPr>
        </p:nvSpPr>
        <p:spPr>
          <a:xfrm>
            <a:off x="787400" y="1384300"/>
            <a:ext cx="5638800" cy="3505200"/>
          </a:xfrm>
          <a:prstGeom prst="rect">
            <a:avLst/>
          </a:prstGeom>
        </p:spPr>
        <p:txBody>
          <a:bodyPr anchor="b"/>
          <a:lstStyle/>
          <a:p>
            <a:pPr/>
            <a:r>
              <a:t>Title Text</a:t>
            </a:r>
          </a:p>
        </p:txBody>
      </p:sp>
      <p:sp>
        <p:nvSpPr>
          <p:cNvPr id="39" name="Body Level One…"/>
          <p:cNvSpPr txBox="1"/>
          <p:nvPr>
            <p:ph type="body" sz="quarter" idx="1"/>
          </p:nvPr>
        </p:nvSpPr>
        <p:spPr>
          <a:xfrm>
            <a:off x="787400" y="4876800"/>
            <a:ext cx="5638800" cy="37592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5" name="Title Text"/>
          <p:cNvSpPr txBox="1"/>
          <p:nvPr>
            <p:ph type="title"/>
          </p:nvPr>
        </p:nvSpPr>
        <p:spPr>
          <a:prstGeom prst="rect">
            <a:avLst/>
          </a:prstGeom>
        </p:spPr>
        <p:txBody>
          <a:bodyPr/>
          <a:lstStyle/>
          <a:p>
            <a:pPr/>
            <a:r>
              <a:t>Title Text</a:t>
            </a:r>
          </a:p>
        </p:txBody>
      </p:sp>
      <p:sp>
        <p:nvSpPr>
          <p:cNvPr id="56" name="Body Level One…"/>
          <p:cNvSpPr txBox="1"/>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4" name="Image"/>
          <p:cNvSpPr/>
          <p:nvPr>
            <p:ph type="pic" sz="half" idx="21"/>
          </p:nvPr>
        </p:nvSpPr>
        <p:spPr>
          <a:xfrm>
            <a:off x="7213600" y="2273300"/>
            <a:ext cx="5016500" cy="6692011"/>
          </a:xfrm>
          <a:prstGeom prst="rect">
            <a:avLst/>
          </a:prstGeom>
          <a:ln w="9525">
            <a:round/>
          </a:ln>
        </p:spPr>
        <p:txBody>
          <a:bodyPr lIns="91439" tIns="45719" rIns="91439" bIns="45719" anchor="t">
            <a:noAutofit/>
          </a:bodyPr>
          <a:lstStyle/>
          <a:p>
            <a:pPr/>
          </a:p>
        </p:txBody>
      </p:sp>
      <p:sp>
        <p:nvSpPr>
          <p:cNvPr id="65" name="Title Text"/>
          <p:cNvSpPr txBox="1"/>
          <p:nvPr>
            <p:ph type="title"/>
          </p:nvPr>
        </p:nvSpPr>
        <p:spPr>
          <a:prstGeom prst="rect">
            <a:avLst/>
          </a:prstGeom>
        </p:spPr>
        <p:txBody>
          <a:bodyPr/>
          <a:lstStyle/>
          <a:p>
            <a:pPr/>
            <a:r>
              <a:t>Title Text</a:t>
            </a:r>
          </a:p>
        </p:txBody>
      </p:sp>
      <p:sp>
        <p:nvSpPr>
          <p:cNvPr id="66" name="Body Level One…"/>
          <p:cNvSpPr txBox="1"/>
          <p:nvPr>
            <p:ph type="body" sz="half" idx="1"/>
          </p:nvPr>
        </p:nvSpPr>
        <p:spPr>
          <a:xfrm>
            <a:off x="787400" y="2768600"/>
            <a:ext cx="54229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4"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2" name="Image"/>
          <p:cNvSpPr/>
          <p:nvPr>
            <p:ph type="pic" sz="quarter" idx="21"/>
          </p:nvPr>
        </p:nvSpPr>
        <p:spPr>
          <a:xfrm>
            <a:off x="6808750" y="5099998"/>
            <a:ext cx="5370687" cy="4028015"/>
          </a:xfrm>
          <a:prstGeom prst="rect">
            <a:avLst/>
          </a:prstGeom>
          <a:ln w="9525">
            <a:round/>
          </a:ln>
        </p:spPr>
        <p:txBody>
          <a:bodyPr lIns="91439" tIns="45719" rIns="91439" bIns="45719" anchor="t">
            <a:noAutofit/>
          </a:bodyPr>
          <a:lstStyle/>
          <a:p>
            <a:pPr/>
          </a:p>
        </p:txBody>
      </p:sp>
      <p:sp>
        <p:nvSpPr>
          <p:cNvPr id="83" name="Image"/>
          <p:cNvSpPr/>
          <p:nvPr>
            <p:ph type="pic" sz="quarter" idx="22"/>
          </p:nvPr>
        </p:nvSpPr>
        <p:spPr>
          <a:xfrm>
            <a:off x="6858000" y="965200"/>
            <a:ext cx="5318754" cy="3987219"/>
          </a:xfrm>
          <a:prstGeom prst="rect">
            <a:avLst/>
          </a:prstGeom>
          <a:ln w="9525">
            <a:round/>
          </a:ln>
        </p:spPr>
        <p:txBody>
          <a:bodyPr lIns="91439" tIns="45719" rIns="91439" bIns="45719" anchor="t">
            <a:noAutofit/>
          </a:bodyPr>
          <a:lstStyle/>
          <a:p>
            <a:pPr/>
          </a:p>
        </p:txBody>
      </p:sp>
      <p:sp>
        <p:nvSpPr>
          <p:cNvPr id="84" name="Image"/>
          <p:cNvSpPr/>
          <p:nvPr>
            <p:ph type="pic" sz="half" idx="23"/>
          </p:nvPr>
        </p:nvSpPr>
        <p:spPr>
          <a:xfrm>
            <a:off x="1155700" y="1244600"/>
            <a:ext cx="5407496" cy="7213600"/>
          </a:xfrm>
          <a:prstGeom prst="rect">
            <a:avLst/>
          </a:prstGeom>
          <a:ln w="9525">
            <a:round/>
          </a:ln>
        </p:spPr>
        <p:txBody>
          <a:bodyPr lIns="91439" tIns="45719" rIns="91439" bIns="45719" anchor="t">
            <a:noAutofit/>
          </a:bodyPr>
          <a:lstStyle/>
          <a:p>
            <a:pPr/>
          </a:p>
        </p:txBody>
      </p:sp>
      <p:sp>
        <p:nvSpPr>
          <p:cNvPr id="85" name="Slide Number"/>
          <p:cNvSpPr txBox="1"/>
          <p:nvPr>
            <p:ph type="sldNum" sz="quarter" idx="2"/>
          </p:nvPr>
        </p:nvSpPr>
        <p:spPr>
          <a:xfrm>
            <a:off x="12534899" y="9309100"/>
            <a:ext cx="312015" cy="312343"/>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787400" y="1371600"/>
            <a:ext cx="11430000" cy="701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2536220" y="9309100"/>
            <a:ext cx="312015" cy="312343"/>
          </a:xfrm>
          <a:prstGeom prst="rect">
            <a:avLst/>
          </a:prstGeom>
          <a:ln w="12700">
            <a:miter lim="400000"/>
          </a:ln>
        </p:spPr>
        <p:txBody>
          <a:bodyPr wrap="none" lIns="50800" tIns="50800" rIns="50800" bIns="50800">
            <a:spAutoFit/>
          </a:bodyPr>
          <a:lstStyle>
            <a:lvl1pPr algn="r">
              <a:defRPr b="1" sz="14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titleStyle>
    <p:bodyStyle>
      <a:lvl1pPr marL="444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889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1333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1778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2222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2667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3111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3556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4000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7" name="Image"/>
          <p:cNvGrpSpPr/>
          <p:nvPr/>
        </p:nvGrpSpPr>
        <p:grpSpPr>
          <a:xfrm>
            <a:off x="1466201" y="1722825"/>
            <a:ext cx="10072398" cy="6396850"/>
            <a:chOff x="0" y="0"/>
            <a:chExt cx="10072397" cy="6396848"/>
          </a:xfrm>
        </p:grpSpPr>
        <p:pic>
          <p:nvPicPr>
            <p:cNvPr id="136" name="Image" descr="Image"/>
            <p:cNvPicPr>
              <a:picLocks noChangeAspect="1"/>
            </p:cNvPicPr>
            <p:nvPr/>
          </p:nvPicPr>
          <p:blipFill>
            <a:blip r:embed="rId2">
              <a:extLst/>
            </a:blip>
            <a:stretch>
              <a:fillRect/>
            </a:stretch>
          </p:blipFill>
          <p:spPr>
            <a:xfrm>
              <a:off x="50800" y="38100"/>
              <a:ext cx="9970798" cy="6231749"/>
            </a:xfrm>
            <a:prstGeom prst="rect">
              <a:avLst/>
            </a:prstGeom>
            <a:ln>
              <a:noFill/>
            </a:ln>
            <a:effectLst/>
          </p:spPr>
        </p:pic>
        <p:pic>
          <p:nvPicPr>
            <p:cNvPr id="135" name="Image" descr="Image"/>
            <p:cNvPicPr>
              <a:picLocks noChangeAspect="0"/>
            </p:cNvPicPr>
            <p:nvPr/>
          </p:nvPicPr>
          <p:blipFill>
            <a:blip r:embed="rId3">
              <a:extLst/>
            </a:blip>
            <a:stretch>
              <a:fillRect/>
            </a:stretch>
          </p:blipFill>
          <p:spPr>
            <a:xfrm>
              <a:off x="0" y="0"/>
              <a:ext cx="10072398" cy="6396849"/>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What shall we say…”"/>
          <p:cNvSpPr txBox="1"/>
          <p:nvPr>
            <p:ph type="ctrTitle"/>
          </p:nvPr>
        </p:nvSpPr>
        <p:spPr>
          <a:xfrm>
            <a:off x="414866" y="152400"/>
            <a:ext cx="10869046" cy="1334559"/>
          </a:xfrm>
          <a:prstGeom prst="rect">
            <a:avLst/>
          </a:prstGeom>
        </p:spPr>
        <p:txBody>
          <a:bodyPr/>
          <a:lstStyle>
            <a:lvl1pPr>
              <a:defRPr u="sng"/>
            </a:lvl1pPr>
          </a:lstStyle>
          <a:p>
            <a:pPr/>
            <a:r>
              <a:t>“What shall we say…”</a:t>
            </a:r>
          </a:p>
        </p:txBody>
      </p:sp>
      <p:sp>
        <p:nvSpPr>
          <p:cNvPr id="163" name="to Those of the Gentiles…"/>
          <p:cNvSpPr txBox="1"/>
          <p:nvPr>
            <p:ph type="subTitle" idx="1"/>
          </p:nvPr>
        </p:nvSpPr>
        <p:spPr>
          <a:xfrm>
            <a:off x="1067877" y="1979912"/>
            <a:ext cx="10869046" cy="6722695"/>
          </a:xfrm>
          <a:prstGeom prst="rect">
            <a:avLst/>
          </a:prstGeom>
        </p:spPr>
        <p:txBody>
          <a:bodyPr/>
          <a:lstStyle/>
          <a:p>
            <a:pPr marL="419100" indent="-419100">
              <a:buSzPct val="64000"/>
              <a:buBlip>
                <a:blip r:embed="rId2"/>
              </a:buBlip>
              <a:defRPr b="1" sz="5000" u="sng">
                <a:latin typeface="Helvetica Neue"/>
                <a:ea typeface="Helvetica Neue"/>
                <a:cs typeface="Helvetica Neue"/>
                <a:sym typeface="Helvetica Neue"/>
              </a:defRPr>
            </a:pPr>
            <a:r>
              <a:t>to Those of the Gentiles</a:t>
            </a:r>
          </a:p>
          <a:p>
            <a:pPr lvl="2" marL="1308100" indent="-419100">
              <a:buSzPct val="64000"/>
              <a:buBlip>
                <a:blip r:embed="rId2"/>
              </a:buBlip>
              <a:defRPr sz="5000"/>
            </a:pPr>
          </a:p>
          <a:p>
            <a:pPr lvl="2" marL="1308100" indent="-419100">
              <a:buSzPct val="64000"/>
              <a:buBlip>
                <a:blip r:embed="rId2"/>
              </a:buBlip>
              <a:defRPr sz="5000"/>
            </a:pPr>
            <a:r>
              <a:t>That there is injustice in God?  Ro. 9:14; 23-25 ff.</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Questions (to Ponder)"/>
          <p:cNvSpPr txBox="1"/>
          <p:nvPr>
            <p:ph type="ctrTitle"/>
          </p:nvPr>
        </p:nvSpPr>
        <p:spPr>
          <a:xfrm>
            <a:off x="414866" y="152400"/>
            <a:ext cx="10869046" cy="1334559"/>
          </a:xfrm>
          <a:prstGeom prst="rect">
            <a:avLst/>
          </a:prstGeom>
        </p:spPr>
        <p:txBody>
          <a:bodyPr/>
          <a:lstStyle>
            <a:lvl1pPr>
              <a:defRPr u="sng"/>
            </a:lvl1pPr>
          </a:lstStyle>
          <a:p>
            <a:pPr/>
            <a:r>
              <a:t>Questions (to Ponder)</a:t>
            </a:r>
          </a:p>
        </p:txBody>
      </p:sp>
      <p:sp>
        <p:nvSpPr>
          <p:cNvPr id="166" name="“Have you not read…”"/>
          <p:cNvSpPr txBox="1"/>
          <p:nvPr>
            <p:ph type="subTitle" idx="1"/>
          </p:nvPr>
        </p:nvSpPr>
        <p:spPr>
          <a:xfrm>
            <a:off x="1067877" y="1640014"/>
            <a:ext cx="10869046" cy="6927126"/>
          </a:xfrm>
          <a:prstGeom prst="rect">
            <a:avLst/>
          </a:prstGeom>
        </p:spPr>
        <p:txBody>
          <a:bodyPr/>
          <a:lstStyle/>
          <a:p>
            <a:pPr marL="419100" indent="-419100">
              <a:buSzPct val="64000"/>
              <a:buBlip>
                <a:blip r:embed="rId2"/>
              </a:buBlip>
              <a:defRPr b="1" u="sng">
                <a:latin typeface="Helvetica Neue"/>
                <a:ea typeface="Helvetica Neue"/>
                <a:cs typeface="Helvetica Neue"/>
                <a:sym typeface="Helvetica Neue"/>
              </a:defRPr>
            </a:pPr>
          </a:p>
          <a:p>
            <a:pPr marL="419100" indent="-419100">
              <a:buSzPct val="64000"/>
              <a:buBlip>
                <a:blip r:embed="rId2"/>
              </a:buBlip>
              <a:defRPr b="1" sz="5000" u="sng">
                <a:latin typeface="Helvetica Neue"/>
                <a:ea typeface="Helvetica Neue"/>
                <a:cs typeface="Helvetica Neue"/>
                <a:sym typeface="Helvetica Neue"/>
              </a:defRPr>
            </a:pPr>
            <a:r>
              <a:t>“Have you not read…”</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Have you not read…”"/>
          <p:cNvSpPr txBox="1"/>
          <p:nvPr>
            <p:ph type="ctrTitle"/>
          </p:nvPr>
        </p:nvSpPr>
        <p:spPr>
          <a:xfrm>
            <a:off x="414866" y="152400"/>
            <a:ext cx="10869046" cy="1334559"/>
          </a:xfrm>
          <a:prstGeom prst="rect">
            <a:avLst/>
          </a:prstGeom>
        </p:spPr>
        <p:txBody>
          <a:bodyPr/>
          <a:lstStyle>
            <a:lvl1pPr>
              <a:defRPr u="sng"/>
            </a:lvl1pPr>
          </a:lstStyle>
          <a:p>
            <a:pPr/>
            <a:r>
              <a:t>“Have you not read…”</a:t>
            </a:r>
          </a:p>
        </p:txBody>
      </p:sp>
      <p:sp>
        <p:nvSpPr>
          <p:cNvPr id="169" name="to Jesus Himself and His Followers…"/>
          <p:cNvSpPr txBox="1"/>
          <p:nvPr>
            <p:ph type="subTitle" idx="1"/>
          </p:nvPr>
        </p:nvSpPr>
        <p:spPr>
          <a:xfrm>
            <a:off x="1067877" y="1844445"/>
            <a:ext cx="10869046" cy="6722695"/>
          </a:xfrm>
          <a:prstGeom prst="rect">
            <a:avLst/>
          </a:prstGeom>
        </p:spPr>
        <p:txBody>
          <a:bodyPr/>
          <a:lstStyle/>
          <a:p>
            <a:pPr marL="419100" indent="-419100">
              <a:buSzPct val="64000"/>
              <a:buBlip>
                <a:blip r:embed="rId2"/>
              </a:buBlip>
              <a:defRPr b="1" sz="5000" u="sng">
                <a:latin typeface="Helvetica Neue"/>
                <a:ea typeface="Helvetica Neue"/>
                <a:cs typeface="Helvetica Neue"/>
                <a:sym typeface="Helvetica Neue"/>
              </a:defRPr>
            </a:pPr>
            <a:r>
              <a:t>to Jesus Himself and His Followers</a:t>
            </a:r>
          </a:p>
          <a:p>
            <a:pPr lvl="2" marL="1308100" indent="-419100">
              <a:buSzPct val="64000"/>
              <a:buBlip>
                <a:blip r:embed="rId2"/>
              </a:buBlip>
              <a:defRPr sz="5000"/>
            </a:pPr>
          </a:p>
          <a:p>
            <a:pPr lvl="2" marL="1308100" indent="-419100">
              <a:buSzPct val="64000"/>
              <a:buBlip>
                <a:blip r:embed="rId2"/>
              </a:buBlip>
              <a:defRPr sz="5000"/>
            </a:pPr>
            <a:r>
              <a:t>That there is no Lord of the Sabbath?  or That compassion is not more desirable?  Mt. 12:1-5; esp. vss. 6-8.</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Have you not read…”"/>
          <p:cNvSpPr txBox="1"/>
          <p:nvPr>
            <p:ph type="ctrTitle"/>
          </p:nvPr>
        </p:nvSpPr>
        <p:spPr>
          <a:xfrm>
            <a:off x="414866" y="152400"/>
            <a:ext cx="10869046" cy="1334559"/>
          </a:xfrm>
          <a:prstGeom prst="rect">
            <a:avLst/>
          </a:prstGeom>
        </p:spPr>
        <p:txBody>
          <a:bodyPr/>
          <a:lstStyle>
            <a:lvl1pPr>
              <a:defRPr u="sng"/>
            </a:lvl1pPr>
          </a:lstStyle>
          <a:p>
            <a:pPr/>
            <a:r>
              <a:t>“Have you not read…”</a:t>
            </a:r>
          </a:p>
        </p:txBody>
      </p:sp>
      <p:sp>
        <p:nvSpPr>
          <p:cNvPr id="172" name="to Male and to Female…"/>
          <p:cNvSpPr txBox="1"/>
          <p:nvPr>
            <p:ph type="subTitle" idx="1"/>
          </p:nvPr>
        </p:nvSpPr>
        <p:spPr>
          <a:xfrm>
            <a:off x="1067877" y="1844445"/>
            <a:ext cx="10869046" cy="6722695"/>
          </a:xfrm>
          <a:prstGeom prst="rect">
            <a:avLst/>
          </a:prstGeom>
        </p:spPr>
        <p:txBody>
          <a:bodyPr/>
          <a:lstStyle/>
          <a:p>
            <a:pPr marL="419100" indent="-419100">
              <a:buSzPct val="64000"/>
              <a:buBlip>
                <a:blip r:embed="rId2"/>
              </a:buBlip>
              <a:defRPr b="1" sz="5000" u="sng">
                <a:latin typeface="Helvetica Neue"/>
                <a:ea typeface="Helvetica Neue"/>
                <a:cs typeface="Helvetica Neue"/>
                <a:sym typeface="Helvetica Neue"/>
              </a:defRPr>
            </a:pPr>
            <a:r>
              <a:t>to Male and to Female</a:t>
            </a:r>
          </a:p>
          <a:p>
            <a:pPr lvl="2" marL="1308100" indent="-419100">
              <a:buSzPct val="64000"/>
              <a:buBlip>
                <a:blip r:embed="rId2"/>
              </a:buBlip>
              <a:defRPr sz="5000"/>
            </a:pPr>
          </a:p>
          <a:p>
            <a:pPr lvl="2" marL="1308100" indent="-419100">
              <a:buSzPct val="64000"/>
              <a:buBlip>
                <a:blip r:embed="rId2"/>
              </a:buBlip>
              <a:defRPr sz="5000"/>
            </a:pPr>
            <a:r>
              <a:t>That there is no difference?  or That two do not become one and are made for one another?  or That we can divide what God has joined for any reason?  Mt. 19:3-6 ff.</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Have you not read…”"/>
          <p:cNvSpPr txBox="1"/>
          <p:nvPr>
            <p:ph type="ctrTitle"/>
          </p:nvPr>
        </p:nvSpPr>
        <p:spPr>
          <a:xfrm>
            <a:off x="414866" y="152400"/>
            <a:ext cx="10869046" cy="1334559"/>
          </a:xfrm>
          <a:prstGeom prst="rect">
            <a:avLst/>
          </a:prstGeom>
        </p:spPr>
        <p:txBody>
          <a:bodyPr/>
          <a:lstStyle>
            <a:lvl1pPr>
              <a:defRPr u="sng"/>
            </a:lvl1pPr>
          </a:lstStyle>
          <a:p>
            <a:pPr/>
            <a:r>
              <a:t>“Have you not read…”</a:t>
            </a:r>
          </a:p>
        </p:txBody>
      </p:sp>
      <p:sp>
        <p:nvSpPr>
          <p:cNvPr id="175" name="to Jesus and Christians…"/>
          <p:cNvSpPr txBox="1"/>
          <p:nvPr>
            <p:ph type="subTitle" idx="1"/>
          </p:nvPr>
        </p:nvSpPr>
        <p:spPr>
          <a:xfrm>
            <a:off x="1067877" y="1844445"/>
            <a:ext cx="10869046" cy="6722695"/>
          </a:xfrm>
          <a:prstGeom prst="rect">
            <a:avLst/>
          </a:prstGeom>
        </p:spPr>
        <p:txBody>
          <a:bodyPr/>
          <a:lstStyle/>
          <a:p>
            <a:pPr marL="419100" indent="-419100">
              <a:buSzPct val="64000"/>
              <a:buBlip>
                <a:blip r:embed="rId2"/>
              </a:buBlip>
              <a:defRPr b="1" sz="5000" u="sng">
                <a:latin typeface="Helvetica Neue"/>
                <a:ea typeface="Helvetica Neue"/>
                <a:cs typeface="Helvetica Neue"/>
                <a:sym typeface="Helvetica Neue"/>
              </a:defRPr>
            </a:pPr>
            <a:r>
              <a:t>to Jesus and Christians</a:t>
            </a:r>
          </a:p>
          <a:p>
            <a:pPr lvl="2" marL="1308100" indent="-419100">
              <a:buSzPct val="64000"/>
              <a:buBlip>
                <a:blip r:embed="rId2"/>
              </a:buBlip>
              <a:defRPr sz="5000"/>
            </a:pPr>
          </a:p>
          <a:p>
            <a:pPr lvl="2" marL="1308100" indent="-419100">
              <a:buSzPct val="64000"/>
              <a:buBlip>
                <a:blip r:embed="rId2"/>
              </a:buBlip>
              <a:defRPr sz="5000"/>
            </a:pPr>
            <a:r>
              <a:t>That there is no resurrection of the dead?  or That God is over the dead?  Mt. 22:31-33 ff.; cf.   Mk. 12:26-30.</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Have you not read…”"/>
          <p:cNvSpPr txBox="1"/>
          <p:nvPr>
            <p:ph type="ctrTitle"/>
          </p:nvPr>
        </p:nvSpPr>
        <p:spPr>
          <a:xfrm>
            <a:off x="414866" y="152400"/>
            <a:ext cx="10869046" cy="1334559"/>
          </a:xfrm>
          <a:prstGeom prst="rect">
            <a:avLst/>
          </a:prstGeom>
        </p:spPr>
        <p:txBody>
          <a:bodyPr/>
          <a:lstStyle>
            <a:lvl1pPr>
              <a:defRPr u="sng"/>
            </a:lvl1pPr>
          </a:lstStyle>
          <a:p>
            <a:pPr/>
            <a:r>
              <a:t>“Have you not read…”</a:t>
            </a:r>
          </a:p>
        </p:txBody>
      </p:sp>
      <p:sp>
        <p:nvSpPr>
          <p:cNvPr id="178" name="to US, Who Look forward to the Resurrection…"/>
          <p:cNvSpPr txBox="1"/>
          <p:nvPr>
            <p:ph type="subTitle" idx="1"/>
          </p:nvPr>
        </p:nvSpPr>
        <p:spPr>
          <a:xfrm>
            <a:off x="1067877" y="1844445"/>
            <a:ext cx="10869046" cy="6722695"/>
          </a:xfrm>
          <a:prstGeom prst="rect">
            <a:avLst/>
          </a:prstGeom>
        </p:spPr>
        <p:txBody>
          <a:bodyPr/>
          <a:lstStyle/>
          <a:p>
            <a:pPr marL="402335" indent="-402335" defTabSz="560831">
              <a:buSzPct val="64000"/>
              <a:buBlip>
                <a:blip r:embed="rId2"/>
              </a:buBlip>
              <a:defRPr b="1" sz="4800" u="sng">
                <a:effectLst>
                  <a:outerShdw sx="100000" sy="100000" kx="0" ky="0" algn="b" rotWithShape="0" blurRad="48768" dist="36576" dir="5400000">
                    <a:srgbClr val="000000"/>
                  </a:outerShdw>
                </a:effectLst>
                <a:latin typeface="Helvetica Neue"/>
                <a:ea typeface="Helvetica Neue"/>
                <a:cs typeface="Helvetica Neue"/>
                <a:sym typeface="Helvetica Neue"/>
              </a:defRPr>
            </a:pPr>
            <a:r>
              <a:t>to US, Who Look forward to the Resurrection</a:t>
            </a:r>
          </a:p>
          <a:p>
            <a:pPr lvl="2" marL="1255775" indent="-402335" defTabSz="560831">
              <a:buSzPct val="64000"/>
              <a:buBlip>
                <a:blip r:embed="rId2"/>
              </a:buBlip>
              <a:defRPr sz="4800">
                <a:effectLst>
                  <a:outerShdw sx="100000" sy="100000" kx="0" ky="0" algn="b" rotWithShape="0" blurRad="48768" dist="36576" dir="5400000">
                    <a:srgbClr val="000000"/>
                  </a:outerShdw>
                </a:effectLst>
              </a:defRPr>
            </a:pPr>
          </a:p>
          <a:p>
            <a:pPr lvl="2" marL="1255775" indent="-402335" defTabSz="560831">
              <a:buSzPct val="64000"/>
              <a:buBlip>
                <a:blip r:embed="rId2"/>
              </a:buBlip>
              <a:defRPr sz="4800">
                <a:effectLst>
                  <a:outerShdw sx="100000" sy="100000" kx="0" ky="0" algn="b" rotWithShape="0" blurRad="48768" dist="36576" dir="5400000">
                    <a:srgbClr val="000000"/>
                  </a:outerShdw>
                </a:effectLst>
              </a:defRPr>
            </a:pPr>
            <a:r>
              <a:t>That Christ is not crucified?</a:t>
            </a:r>
          </a:p>
          <a:p>
            <a:pPr lvl="2" marL="1255775" indent="-402335" defTabSz="560831">
              <a:buSzPct val="64000"/>
              <a:buBlip>
                <a:blip r:embed="rId2"/>
              </a:buBlip>
              <a:defRPr sz="4800">
                <a:effectLst>
                  <a:outerShdw sx="100000" sy="100000" kx="0" ky="0" algn="b" rotWithShape="0" blurRad="48768" dist="36576" dir="5400000">
                    <a:srgbClr val="000000"/>
                  </a:outerShdw>
                </a:effectLst>
              </a:defRPr>
            </a:pPr>
            <a:r>
              <a:t>That we have died in vain, who died to self, united with Him in baptism?</a:t>
            </a:r>
          </a:p>
          <a:p>
            <a:pPr lvl="2" marL="1255775" indent="-402335" defTabSz="560831">
              <a:buSzPct val="64000"/>
              <a:buBlip>
                <a:blip r:embed="rId2"/>
              </a:buBlip>
              <a:defRPr sz="4800">
                <a:effectLst>
                  <a:outerShdw sx="100000" sy="100000" kx="0" ky="0" algn="b" rotWithShape="0" blurRad="48768" dist="36576" dir="5400000">
                    <a:srgbClr val="000000"/>
                  </a:outerShdw>
                </a:effectLst>
              </a:defRPr>
            </a:pPr>
            <a:r>
              <a:t>If we have been united in the likeness of His death…!</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Have you not read…”"/>
          <p:cNvSpPr txBox="1"/>
          <p:nvPr>
            <p:ph type="ctrTitle"/>
          </p:nvPr>
        </p:nvSpPr>
        <p:spPr>
          <a:xfrm>
            <a:off x="414866" y="152400"/>
            <a:ext cx="10869046" cy="1334559"/>
          </a:xfrm>
          <a:prstGeom prst="rect">
            <a:avLst/>
          </a:prstGeom>
        </p:spPr>
        <p:txBody>
          <a:bodyPr/>
          <a:lstStyle>
            <a:lvl1pPr>
              <a:defRPr u="sng"/>
            </a:lvl1pPr>
          </a:lstStyle>
          <a:p>
            <a:pPr/>
            <a:r>
              <a:t>“Have you not read…”</a:t>
            </a:r>
          </a:p>
        </p:txBody>
      </p:sp>
      <p:sp>
        <p:nvSpPr>
          <p:cNvPr id="181" name="If we have been united in the likeness of His death…!…"/>
          <p:cNvSpPr txBox="1"/>
          <p:nvPr>
            <p:ph type="subTitle" idx="1"/>
          </p:nvPr>
        </p:nvSpPr>
        <p:spPr>
          <a:xfrm>
            <a:off x="1067877" y="1844445"/>
            <a:ext cx="10869046" cy="6722695"/>
          </a:xfrm>
          <a:prstGeom prst="rect">
            <a:avLst/>
          </a:prstGeom>
        </p:spPr>
        <p:txBody>
          <a:bodyPr/>
          <a:lstStyle/>
          <a:p>
            <a:pPr marL="419100" indent="-419100">
              <a:buSzPct val="64000"/>
              <a:buBlip>
                <a:blip r:embed="rId2"/>
              </a:buBlip>
              <a:defRPr b="1" sz="5000" u="sng">
                <a:latin typeface="Helvetica Neue"/>
                <a:ea typeface="Helvetica Neue"/>
                <a:cs typeface="Helvetica Neue"/>
                <a:sym typeface="Helvetica Neue"/>
              </a:defRPr>
            </a:pPr>
            <a:r>
              <a:t>If we have been united in the likeness of His death…!</a:t>
            </a:r>
          </a:p>
          <a:p>
            <a:pPr lvl="2" marL="1308100" indent="-419100">
              <a:buSzPct val="64000"/>
              <a:buBlip>
                <a:blip r:embed="rId2"/>
              </a:buBlip>
              <a:defRPr sz="5000"/>
            </a:pPr>
          </a:p>
          <a:p>
            <a:pPr lvl="2" marL="1308100" indent="-419100">
              <a:buSzPct val="64000"/>
              <a:buBlip>
                <a:blip r:embed="rId2"/>
              </a:buBlip>
              <a:defRPr sz="5000"/>
            </a:pPr>
            <a:r>
              <a:t>Are you ready to start your walk?</a:t>
            </a:r>
          </a:p>
          <a:p>
            <a:pPr lvl="2" marL="1308100" indent="-419100">
              <a:buSzPct val="64000"/>
              <a:buBlip>
                <a:blip r:embed="rId2"/>
              </a:buBlip>
              <a:defRPr sz="5000"/>
            </a:pPr>
          </a:p>
          <a:p>
            <a:pPr lvl="2" marL="1308100" indent="-419100">
              <a:buSzPct val="64000"/>
              <a:buBlip>
                <a:blip r:embed="rId2"/>
              </a:buBlip>
              <a:defRPr sz="5000"/>
            </a:pPr>
            <a:r>
              <a:t>Be baptized into Him for the remission of your sins. </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unday Bible Study at 10 AM.…"/>
          <p:cNvSpPr txBox="1"/>
          <p:nvPr>
            <p:ph type="ctrTitle"/>
          </p:nvPr>
        </p:nvSpPr>
        <p:spPr>
          <a:xfrm>
            <a:off x="755372" y="697668"/>
            <a:ext cx="11494056" cy="8090251"/>
          </a:xfrm>
          <a:prstGeom prst="rect">
            <a:avLst/>
          </a:prstGeom>
        </p:spPr>
        <p:txBody>
          <a:bodyPr lIns="27093" tIns="27093" rIns="27093" bIns="27093"/>
          <a:lstStyle/>
          <a:p>
            <a:pPr algn="ctr" defTabSz="1144422">
              <a:lnSpc>
                <a:spcPct val="80000"/>
              </a:lnSpc>
              <a:defRPr b="1" spc="-59" sz="5940">
                <a:solidFill>
                  <a:srgbClr val="76D6FF"/>
                </a:solidFill>
                <a:effectLst/>
                <a:latin typeface="Times Roman"/>
                <a:ea typeface="Times Roman"/>
                <a:cs typeface="Times Roman"/>
                <a:sym typeface="Times Roman"/>
              </a:defRPr>
            </a:pPr>
            <a:r>
              <a:t>Sunday Bible Study at 10 AM.</a:t>
            </a:r>
          </a:p>
          <a:p>
            <a:pPr algn="ctr" defTabSz="1144422">
              <a:lnSpc>
                <a:spcPct val="80000"/>
              </a:lnSpc>
              <a:defRPr b="1" spc="-59" sz="5940">
                <a:solidFill>
                  <a:srgbClr val="76D6FF"/>
                </a:solidFill>
                <a:effectLst/>
                <a:latin typeface="Times Roman"/>
                <a:ea typeface="Times Roman"/>
                <a:cs typeface="Times Roman"/>
                <a:sym typeface="Times Roman"/>
              </a:defRPr>
            </a:pPr>
            <a:r>
              <a:t>Worship at 11 AM &amp; 6:30 PM.</a:t>
            </a:r>
          </a:p>
          <a:p>
            <a:pPr algn="ctr" defTabSz="1144422">
              <a:lnSpc>
                <a:spcPct val="80000"/>
              </a:lnSpc>
              <a:defRPr b="1" spc="-59" sz="5940">
                <a:solidFill>
                  <a:srgbClr val="76D6FF"/>
                </a:solidFill>
                <a:effectLst/>
                <a:latin typeface="Times Roman"/>
                <a:ea typeface="Times Roman"/>
                <a:cs typeface="Times Roman"/>
                <a:sym typeface="Times Roman"/>
              </a:defRPr>
            </a:pPr>
            <a:r>
              <a:t>Wednesday Bible Study at 6:30 PM.</a:t>
            </a:r>
          </a:p>
          <a:p>
            <a:pPr algn="ctr" defTabSz="1144422">
              <a:lnSpc>
                <a:spcPct val="80000"/>
              </a:lnSpc>
              <a:defRPr b="1" spc="-59" sz="5940" u="sng">
                <a:solidFill>
                  <a:srgbClr val="76D6FF"/>
                </a:solidFill>
                <a:effectLst/>
                <a:latin typeface="Times Roman"/>
                <a:ea typeface="Times Roman"/>
                <a:cs typeface="Times Roman"/>
                <a:sym typeface="Times Roman"/>
              </a:defRPr>
            </a:pPr>
          </a:p>
          <a:p>
            <a:pPr algn="ctr" defTabSz="1144422">
              <a:lnSpc>
                <a:spcPct val="80000"/>
              </a:lnSpc>
              <a:defRPr b="1" spc="-59" sz="5940" u="sng">
                <a:solidFill>
                  <a:srgbClr val="76D6FF"/>
                </a:solidFill>
                <a:effectLst/>
                <a:latin typeface="Times Roman"/>
                <a:ea typeface="Times Roman"/>
                <a:cs typeface="Times Roman"/>
                <a:sym typeface="Times Roman"/>
              </a:defRPr>
            </a:pPr>
            <a:r>
              <a:t>COME! Grow with us!</a:t>
            </a:r>
          </a:p>
          <a:p>
            <a:pPr algn="ctr" defTabSz="1144422">
              <a:lnSpc>
                <a:spcPct val="80000"/>
              </a:lnSpc>
              <a:defRPr b="1" spc="-59" sz="5940">
                <a:solidFill>
                  <a:srgbClr val="76D6FF"/>
                </a:solidFill>
                <a:effectLst/>
                <a:latin typeface="Times Roman"/>
                <a:ea typeface="Times Roman"/>
                <a:cs typeface="Times Roman"/>
                <a:sym typeface="Times Roman"/>
              </a:defRPr>
            </a:pPr>
          </a:p>
          <a:p>
            <a:pPr algn="ctr" defTabSz="1144422">
              <a:lnSpc>
                <a:spcPct val="80000"/>
              </a:lnSpc>
              <a:defRPr b="1" spc="-59" sz="5940">
                <a:solidFill>
                  <a:srgbClr val="76D6FF"/>
                </a:solidFill>
                <a:effectLst/>
                <a:latin typeface="Times Roman"/>
                <a:ea typeface="Times Roman"/>
                <a:cs typeface="Times Roman"/>
                <a:sym typeface="Times Roman"/>
              </a:defRPr>
            </a:pPr>
            <a:r>
              <a:t>“The unfolding of Your words gives light; It gives understanding to the simple.”</a:t>
            </a:r>
          </a:p>
          <a:p>
            <a:pPr algn="ctr" defTabSz="387434">
              <a:defRPr b="1" sz="1584">
                <a:solidFill>
                  <a:srgbClr val="76D6FF"/>
                </a:solidFill>
                <a:effectLst/>
                <a:latin typeface="Times Roman"/>
                <a:ea typeface="Times Roman"/>
                <a:cs typeface="Times Roman"/>
                <a:sym typeface="Times Roman"/>
              </a:defRPr>
            </a:pPr>
          </a:p>
          <a:p>
            <a:pPr algn="ctr" defTabSz="387434">
              <a:defRPr b="1" sz="1584">
                <a:solidFill>
                  <a:srgbClr val="76D6FF"/>
                </a:solidFill>
                <a:effectLst/>
                <a:latin typeface="Times Roman"/>
                <a:ea typeface="Times Roman"/>
                <a:cs typeface="Times Roman"/>
                <a:sym typeface="Times Roman"/>
              </a:defRPr>
            </a:pPr>
          </a:p>
          <a:p>
            <a:pPr algn="ctr" defTabSz="387434">
              <a:defRPr b="1" sz="3828">
                <a:solidFill>
                  <a:srgbClr val="76D6FF"/>
                </a:solidFill>
                <a:effectLst/>
                <a:latin typeface="Times Roman"/>
                <a:ea typeface="Times Roman"/>
                <a:cs typeface="Times Roman"/>
                <a:sym typeface="Times Roman"/>
              </a:defRPr>
            </a:pPr>
            <a:r>
              <a:t>Psalm 119:130</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Image" descr="Image"/>
          <p:cNvPicPr>
            <a:picLocks noChangeAspect="1"/>
          </p:cNvPicPr>
          <p:nvPr/>
        </p:nvPicPr>
        <p:blipFill>
          <a:blip r:embed="rId2">
            <a:extLst/>
          </a:blip>
          <a:stretch>
            <a:fillRect/>
          </a:stretch>
        </p:blipFill>
        <p:spPr>
          <a:xfrm>
            <a:off x="2164221" y="1623166"/>
            <a:ext cx="8676357" cy="6507268"/>
          </a:xfrm>
          <a:prstGeom prst="rect">
            <a:avLst/>
          </a:prstGeom>
          <a:ln w="12700">
            <a:miter lim="400000"/>
          </a:ln>
        </p:spPr>
      </p:pic>
      <p:sp>
        <p:nvSpPr>
          <p:cNvPr id="140" name="——-  The Christian Family  ——-"/>
          <p:cNvSpPr txBox="1"/>
          <p:nvPr/>
        </p:nvSpPr>
        <p:spPr>
          <a:xfrm>
            <a:off x="2484187" y="5557096"/>
            <a:ext cx="8036425" cy="752688"/>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i="1" sz="4600">
                <a:effectLst>
                  <a:outerShdw sx="100000" sy="100000" kx="0" ky="0" algn="b" rotWithShape="0" blurRad="25400" dist="12700" dir="5400000">
                    <a:srgbClr val="FFFFFF"/>
                  </a:outerShdw>
                </a:effectLst>
                <a:latin typeface="Hoefler Text"/>
                <a:ea typeface="Hoefler Text"/>
                <a:cs typeface="Hoefler Text"/>
                <a:sym typeface="Hoefler Text"/>
              </a:defRPr>
            </a:lvl1pPr>
          </a:lstStyle>
          <a:p>
            <a:pPr/>
            <a:r>
              <a:t>——-  The Christian Family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unday Bible Study at 10 AM.…"/>
          <p:cNvSpPr txBox="1"/>
          <p:nvPr>
            <p:ph type="ctrTitle"/>
          </p:nvPr>
        </p:nvSpPr>
        <p:spPr>
          <a:xfrm>
            <a:off x="1133525" y="646868"/>
            <a:ext cx="10737750" cy="8090251"/>
          </a:xfrm>
          <a:prstGeom prst="rect">
            <a:avLst/>
          </a:prstGeom>
        </p:spPr>
        <p:txBody>
          <a:bodyPr lIns="27093" tIns="27093" rIns="27093" bIns="27093"/>
          <a:lstStyle/>
          <a:p>
            <a:pPr algn="ctr" defTabSz="1109742">
              <a:lnSpc>
                <a:spcPct val="80000"/>
              </a:lnSpc>
              <a:defRPr b="1" spc="-57" sz="5760">
                <a:effectLst/>
                <a:latin typeface="Times Roman"/>
                <a:ea typeface="Times Roman"/>
                <a:cs typeface="Times Roman"/>
                <a:sym typeface="Times Roman"/>
              </a:defRPr>
            </a:pPr>
            <a:r>
              <a:t>Sunday Bible Study at 10 AM.</a:t>
            </a:r>
          </a:p>
          <a:p>
            <a:pPr algn="ctr" defTabSz="1109742">
              <a:lnSpc>
                <a:spcPct val="80000"/>
              </a:lnSpc>
              <a:defRPr b="1" spc="-57" sz="5760">
                <a:effectLst/>
                <a:latin typeface="Times Roman"/>
                <a:ea typeface="Times Roman"/>
                <a:cs typeface="Times Roman"/>
                <a:sym typeface="Times Roman"/>
              </a:defRPr>
            </a:pPr>
            <a:r>
              <a:t>Worship at 11 AM &amp; 6:30 PM.</a:t>
            </a:r>
          </a:p>
          <a:p>
            <a:pPr algn="ctr" defTabSz="1109742">
              <a:lnSpc>
                <a:spcPct val="80000"/>
              </a:lnSpc>
              <a:defRPr b="1" spc="-57" sz="5760">
                <a:effectLst/>
                <a:latin typeface="Times Roman"/>
                <a:ea typeface="Times Roman"/>
                <a:cs typeface="Times Roman"/>
                <a:sym typeface="Times Roman"/>
              </a:defRPr>
            </a:pPr>
            <a:r>
              <a:t>Wednesday Bible Study at 6:30 PM.</a:t>
            </a:r>
          </a:p>
          <a:p>
            <a:pPr algn="ctr" defTabSz="1109742">
              <a:lnSpc>
                <a:spcPct val="80000"/>
              </a:lnSpc>
              <a:defRPr b="1" spc="-57" sz="5760" u="sng">
                <a:effectLst/>
                <a:latin typeface="Times Roman"/>
                <a:ea typeface="Times Roman"/>
                <a:cs typeface="Times Roman"/>
                <a:sym typeface="Times Roman"/>
              </a:defRPr>
            </a:pPr>
          </a:p>
          <a:p>
            <a:pPr algn="ctr" defTabSz="1109742">
              <a:lnSpc>
                <a:spcPct val="80000"/>
              </a:lnSpc>
              <a:defRPr b="1" spc="-57" sz="5760" u="sng">
                <a:effectLst/>
                <a:latin typeface="Times Roman"/>
                <a:ea typeface="Times Roman"/>
                <a:cs typeface="Times Roman"/>
                <a:sym typeface="Times Roman"/>
              </a:defRPr>
            </a:pPr>
            <a:r>
              <a:t>COME! Grow with us!</a:t>
            </a:r>
          </a:p>
          <a:p>
            <a:pPr algn="ctr" defTabSz="1109742">
              <a:lnSpc>
                <a:spcPct val="80000"/>
              </a:lnSpc>
              <a:defRPr b="1" spc="-57" sz="5760">
                <a:effectLst/>
                <a:latin typeface="Times Roman"/>
                <a:ea typeface="Times Roman"/>
                <a:cs typeface="Times Roman"/>
                <a:sym typeface="Times Roman"/>
              </a:defRPr>
            </a:pPr>
          </a:p>
          <a:p>
            <a:pPr algn="ctr" defTabSz="1109742">
              <a:lnSpc>
                <a:spcPct val="80000"/>
              </a:lnSpc>
              <a:defRPr b="1" spc="-57" sz="5760">
                <a:effectLst/>
                <a:latin typeface="Times Roman"/>
                <a:ea typeface="Times Roman"/>
                <a:cs typeface="Times Roman"/>
                <a:sym typeface="Times Roman"/>
              </a:defRPr>
            </a:pPr>
            <a:r>
              <a:t>“The unfolding of Your words gives light; It gives understanding to the simple.”</a:t>
            </a:r>
          </a:p>
          <a:p>
            <a:pPr algn="ctr" defTabSz="375694">
              <a:defRPr b="1" sz="1536">
                <a:solidFill>
                  <a:srgbClr val="EBEBEB"/>
                </a:solidFill>
                <a:effectLst/>
                <a:latin typeface="Times Roman"/>
                <a:ea typeface="Times Roman"/>
                <a:cs typeface="Times Roman"/>
                <a:sym typeface="Times Roman"/>
              </a:defRPr>
            </a:pPr>
          </a:p>
          <a:p>
            <a:pPr algn="ctr" defTabSz="375694">
              <a:defRPr b="1" sz="1536">
                <a:solidFill>
                  <a:srgbClr val="EBEBEB"/>
                </a:solidFill>
                <a:effectLst/>
                <a:latin typeface="Times Roman"/>
                <a:ea typeface="Times Roman"/>
                <a:cs typeface="Times Roman"/>
                <a:sym typeface="Times Roman"/>
              </a:defRPr>
            </a:pPr>
          </a:p>
          <a:p>
            <a:pPr algn="ctr" defTabSz="375694">
              <a:defRPr b="1" sz="3712">
                <a:solidFill>
                  <a:srgbClr val="EBEBEB"/>
                </a:solidFill>
                <a:effectLst/>
                <a:latin typeface="Times Roman"/>
                <a:ea typeface="Times Roman"/>
                <a:cs typeface="Times Roman"/>
                <a:sym typeface="Times Roman"/>
              </a:defRPr>
            </a:pPr>
            <a:r>
              <a:t>Psalm 119:130</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Questions (to Ponder)"/>
          <p:cNvSpPr txBox="1"/>
          <p:nvPr>
            <p:ph type="ctrTitle"/>
          </p:nvPr>
        </p:nvSpPr>
        <p:spPr>
          <a:prstGeom prst="rect">
            <a:avLst/>
          </a:prstGeom>
        </p:spPr>
        <p:txBody>
          <a:bodyPr/>
          <a:lstStyle>
            <a:lvl1pPr>
              <a:defRPr b="1" u="sng">
                <a:latin typeface="Helvetica Neue"/>
                <a:ea typeface="Helvetica Neue"/>
                <a:cs typeface="Helvetica Neue"/>
                <a:sym typeface="Helvetica Neue"/>
              </a:defRPr>
            </a:lvl1pPr>
          </a:lstStyle>
          <a:p>
            <a:pPr/>
            <a:r>
              <a:t>Questions (to Ponder)</a:t>
            </a:r>
          </a:p>
        </p:txBody>
      </p:sp>
      <p:sp>
        <p:nvSpPr>
          <p:cNvPr id="145" name="Lesson by Mark Householder…"/>
          <p:cNvSpPr txBox="1"/>
          <p:nvPr>
            <p:ph type="subTitle" sz="half" idx="1"/>
          </p:nvPr>
        </p:nvSpPr>
        <p:spPr>
          <a:xfrm>
            <a:off x="850900" y="4864100"/>
            <a:ext cx="11303000" cy="2965900"/>
          </a:xfrm>
          <a:prstGeom prst="rect">
            <a:avLst/>
          </a:prstGeom>
        </p:spPr>
        <p:txBody>
          <a:bodyPr/>
          <a:lstStyle/>
          <a:p>
            <a:pPr>
              <a:defRPr sz="3100"/>
            </a:pPr>
          </a:p>
          <a:p>
            <a:pPr>
              <a:defRPr sz="3100"/>
            </a:pPr>
            <a:r>
              <a:t>Lesson by Mark Householder</a:t>
            </a:r>
          </a:p>
          <a:p>
            <a:pPr>
              <a:defRPr sz="3900"/>
            </a:pPr>
          </a:p>
          <a:p>
            <a:pPr>
              <a:defRPr sz="3900"/>
            </a:pPr>
            <a:r>
              <a:t>Zanesville Sunday p.m. 17 December 2023</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Questions (to Ponder)"/>
          <p:cNvSpPr txBox="1"/>
          <p:nvPr>
            <p:ph type="ctrTitle"/>
          </p:nvPr>
        </p:nvSpPr>
        <p:spPr>
          <a:xfrm>
            <a:off x="414866" y="152400"/>
            <a:ext cx="10869046" cy="1334559"/>
          </a:xfrm>
          <a:prstGeom prst="rect">
            <a:avLst/>
          </a:prstGeom>
        </p:spPr>
        <p:txBody>
          <a:bodyPr/>
          <a:lstStyle>
            <a:lvl1pPr>
              <a:defRPr u="sng"/>
            </a:lvl1pPr>
          </a:lstStyle>
          <a:p>
            <a:pPr/>
            <a:r>
              <a:t>Questions (to Ponder)</a:t>
            </a:r>
          </a:p>
        </p:txBody>
      </p:sp>
      <p:sp>
        <p:nvSpPr>
          <p:cNvPr id="148" name="“What shall we say…”…"/>
          <p:cNvSpPr txBox="1"/>
          <p:nvPr>
            <p:ph type="subTitle" idx="1"/>
          </p:nvPr>
        </p:nvSpPr>
        <p:spPr>
          <a:xfrm>
            <a:off x="1067877" y="1640014"/>
            <a:ext cx="10869046" cy="6927126"/>
          </a:xfrm>
          <a:prstGeom prst="rect">
            <a:avLst/>
          </a:prstGeom>
        </p:spPr>
        <p:txBody>
          <a:bodyPr/>
          <a:lstStyle/>
          <a:p>
            <a:pPr marL="419100" indent="-419100">
              <a:buSzPct val="64000"/>
              <a:buBlip>
                <a:blip r:embed="rId2"/>
              </a:buBlip>
              <a:defRPr b="1" u="sng">
                <a:latin typeface="Helvetica Neue"/>
                <a:ea typeface="Helvetica Neue"/>
                <a:cs typeface="Helvetica Neue"/>
                <a:sym typeface="Helvetica Neue"/>
              </a:defRPr>
            </a:pPr>
          </a:p>
          <a:p>
            <a:pPr marL="419100" indent="-419100">
              <a:buSzPct val="64000"/>
              <a:buBlip>
                <a:blip r:embed="rId2"/>
              </a:buBlip>
              <a:defRPr b="1" sz="5000" u="sng">
                <a:latin typeface="Helvetica Neue"/>
                <a:ea typeface="Helvetica Neue"/>
                <a:cs typeface="Helvetica Neue"/>
                <a:sym typeface="Helvetica Neue"/>
              </a:defRPr>
            </a:pPr>
            <a:r>
              <a:t>“What shall we say…”</a:t>
            </a:r>
          </a:p>
          <a:p>
            <a:pPr marL="419100" indent="-419100">
              <a:buSzPct val="64000"/>
              <a:buBlip>
                <a:blip r:embed="rId2"/>
              </a:buBlip>
              <a:defRPr b="1" sz="5000" u="sng">
                <a:latin typeface="Helvetica Neue"/>
                <a:ea typeface="Helvetica Neue"/>
                <a:cs typeface="Helvetica Neue"/>
                <a:sym typeface="Helvetica Neue"/>
              </a:defRPr>
            </a:pPr>
          </a:p>
          <a:p>
            <a:pPr marL="419100" indent="-419100">
              <a:buSzPct val="64000"/>
              <a:buBlip>
                <a:blip r:embed="rId2"/>
              </a:buBlip>
              <a:defRPr b="1" sz="5000" u="sng">
                <a:latin typeface="Helvetica Neue"/>
                <a:ea typeface="Helvetica Neue"/>
                <a:cs typeface="Helvetica Neue"/>
                <a:sym typeface="Helvetica Neue"/>
              </a:defRPr>
            </a:pPr>
            <a:r>
              <a:t>“Have you not read…”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What shall we say…”"/>
          <p:cNvSpPr txBox="1"/>
          <p:nvPr>
            <p:ph type="ctrTitle"/>
          </p:nvPr>
        </p:nvSpPr>
        <p:spPr>
          <a:xfrm>
            <a:off x="414866" y="152400"/>
            <a:ext cx="10869046" cy="1334559"/>
          </a:xfrm>
          <a:prstGeom prst="rect">
            <a:avLst/>
          </a:prstGeom>
        </p:spPr>
        <p:txBody>
          <a:bodyPr/>
          <a:lstStyle>
            <a:lvl1pPr>
              <a:defRPr u="sng"/>
            </a:lvl1pPr>
          </a:lstStyle>
          <a:p>
            <a:pPr/>
            <a:r>
              <a:t>“What shall we say…”</a:t>
            </a:r>
          </a:p>
        </p:txBody>
      </p:sp>
      <p:sp>
        <p:nvSpPr>
          <p:cNvPr id="151" name="to God and the People…"/>
          <p:cNvSpPr txBox="1"/>
          <p:nvPr>
            <p:ph type="subTitle" idx="1"/>
          </p:nvPr>
        </p:nvSpPr>
        <p:spPr>
          <a:xfrm>
            <a:off x="1067877" y="1844445"/>
            <a:ext cx="10869046" cy="6722695"/>
          </a:xfrm>
          <a:prstGeom prst="rect">
            <a:avLst/>
          </a:prstGeom>
        </p:spPr>
        <p:txBody>
          <a:bodyPr/>
          <a:lstStyle/>
          <a:p>
            <a:pPr marL="419100" indent="-419100">
              <a:buSzPct val="64000"/>
              <a:buBlip>
                <a:blip r:embed="rId2"/>
              </a:buBlip>
              <a:defRPr b="1" sz="5000" u="sng">
                <a:latin typeface="Helvetica Neue"/>
                <a:ea typeface="Helvetica Neue"/>
                <a:cs typeface="Helvetica Neue"/>
                <a:sym typeface="Helvetica Neue"/>
              </a:defRPr>
            </a:pPr>
            <a:r>
              <a:t>to God and the People</a:t>
            </a:r>
          </a:p>
          <a:p>
            <a:pPr lvl="2" marL="1308100" indent="-419100">
              <a:buSzPct val="64000"/>
              <a:buBlip>
                <a:blip r:embed="rId2"/>
              </a:buBlip>
              <a:defRPr sz="5000"/>
            </a:pPr>
          </a:p>
          <a:p>
            <a:pPr lvl="2" marL="1308100" indent="-419100">
              <a:buSzPct val="64000"/>
              <a:buBlip>
                <a:blip r:embed="rId2"/>
              </a:buBlip>
              <a:defRPr sz="5000"/>
            </a:pPr>
            <a:r>
              <a:t>When you’ve forsaken His commandments and His prophets, and He STILL has not forsaken you?  Ezr. 9:9-10 ff.</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What shall we say…”"/>
          <p:cNvSpPr txBox="1"/>
          <p:nvPr>
            <p:ph type="ctrTitle"/>
          </p:nvPr>
        </p:nvSpPr>
        <p:spPr>
          <a:xfrm>
            <a:off x="414866" y="152400"/>
            <a:ext cx="10869046" cy="1334559"/>
          </a:xfrm>
          <a:prstGeom prst="rect">
            <a:avLst/>
          </a:prstGeom>
        </p:spPr>
        <p:txBody>
          <a:bodyPr/>
          <a:lstStyle>
            <a:lvl1pPr>
              <a:defRPr u="sng"/>
            </a:lvl1pPr>
          </a:lstStyle>
          <a:p>
            <a:pPr/>
            <a:r>
              <a:t>“What shall we say…”</a:t>
            </a:r>
          </a:p>
        </p:txBody>
      </p:sp>
      <p:sp>
        <p:nvSpPr>
          <p:cNvPr id="154" name="to Unrighteous People and Jews…"/>
          <p:cNvSpPr txBox="1"/>
          <p:nvPr>
            <p:ph type="subTitle" idx="1"/>
          </p:nvPr>
        </p:nvSpPr>
        <p:spPr>
          <a:xfrm>
            <a:off x="1067877" y="1910947"/>
            <a:ext cx="10869046" cy="6927126"/>
          </a:xfrm>
          <a:prstGeom prst="rect">
            <a:avLst/>
          </a:prstGeom>
        </p:spPr>
        <p:txBody>
          <a:bodyPr/>
          <a:lstStyle/>
          <a:p>
            <a:pPr marL="419100" indent="-419100">
              <a:buSzPct val="64000"/>
              <a:buBlip>
                <a:blip r:embed="rId2"/>
              </a:buBlip>
              <a:defRPr b="1" sz="5000" u="sng">
                <a:latin typeface="Helvetica Neue"/>
                <a:ea typeface="Helvetica Neue"/>
                <a:cs typeface="Helvetica Neue"/>
                <a:sym typeface="Helvetica Neue"/>
              </a:defRPr>
            </a:pPr>
            <a:r>
              <a:t>to Unrighteous People and Jews</a:t>
            </a:r>
          </a:p>
          <a:p>
            <a:pPr lvl="2" marL="1308100" indent="-419100">
              <a:buSzPct val="64000"/>
              <a:buBlip>
                <a:blip r:embed="rId2"/>
              </a:buBlip>
              <a:defRPr sz="5000"/>
            </a:pPr>
          </a:p>
          <a:p>
            <a:pPr lvl="2" marL="1308100" indent="-419100">
              <a:buSzPct val="64000"/>
              <a:buBlip>
                <a:blip r:embed="rId2"/>
              </a:buBlip>
              <a:defRPr sz="5000"/>
            </a:pPr>
            <a:r>
              <a:t>That the unrighteous nullified God’s faithfulness?  or Shall we say that God, Himself, is unrighteous?  Ro. 3:1-6 ff.</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What shall we say…”"/>
          <p:cNvSpPr txBox="1"/>
          <p:nvPr>
            <p:ph type="ctrTitle"/>
          </p:nvPr>
        </p:nvSpPr>
        <p:spPr>
          <a:xfrm>
            <a:off x="414866" y="152400"/>
            <a:ext cx="10869046" cy="1334559"/>
          </a:xfrm>
          <a:prstGeom prst="rect">
            <a:avLst/>
          </a:prstGeom>
        </p:spPr>
        <p:txBody>
          <a:bodyPr/>
          <a:lstStyle>
            <a:lvl1pPr>
              <a:defRPr u="sng"/>
            </a:lvl1pPr>
          </a:lstStyle>
          <a:p>
            <a:pPr/>
            <a:r>
              <a:t>“What shall we say…”</a:t>
            </a:r>
          </a:p>
        </p:txBody>
      </p:sp>
      <p:sp>
        <p:nvSpPr>
          <p:cNvPr id="157" name="to Those under Grace…"/>
          <p:cNvSpPr txBox="1"/>
          <p:nvPr>
            <p:ph type="subTitle" idx="1"/>
          </p:nvPr>
        </p:nvSpPr>
        <p:spPr>
          <a:xfrm>
            <a:off x="1067877" y="1895245"/>
            <a:ext cx="10869046" cy="6722695"/>
          </a:xfrm>
          <a:prstGeom prst="rect">
            <a:avLst/>
          </a:prstGeom>
        </p:spPr>
        <p:txBody>
          <a:bodyPr/>
          <a:lstStyle/>
          <a:p>
            <a:pPr marL="419100" indent="-419100">
              <a:buSzPct val="64000"/>
              <a:buBlip>
                <a:blip r:embed="rId2"/>
              </a:buBlip>
              <a:defRPr b="1" sz="5000" u="sng">
                <a:latin typeface="Helvetica Neue"/>
                <a:ea typeface="Helvetica Neue"/>
                <a:cs typeface="Helvetica Neue"/>
                <a:sym typeface="Helvetica Neue"/>
              </a:defRPr>
            </a:pPr>
            <a:r>
              <a:t>to Those under Grace</a:t>
            </a:r>
          </a:p>
          <a:p>
            <a:pPr lvl="2" marL="1308100" indent="-419100">
              <a:buSzPct val="64000"/>
              <a:buBlip>
                <a:blip r:embed="rId2"/>
              </a:buBlip>
              <a:defRPr sz="5000"/>
            </a:pPr>
          </a:p>
          <a:p>
            <a:pPr lvl="2" marL="1308100" indent="-419100">
              <a:buSzPct val="64000"/>
              <a:buBlip>
                <a:blip r:embed="rId2"/>
              </a:buBlip>
              <a:defRPr sz="5000"/>
            </a:pPr>
            <a:r>
              <a:t>That the grace of God allows us to go on sinning?  or Shall we say that we’re NOT united in Jesus’ death in baptism and will be in His resurrection?  Ro. 6:1-6 ff.</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What shall we say…”"/>
          <p:cNvSpPr txBox="1"/>
          <p:nvPr>
            <p:ph type="ctrTitle"/>
          </p:nvPr>
        </p:nvSpPr>
        <p:spPr>
          <a:xfrm>
            <a:off x="414866" y="152400"/>
            <a:ext cx="10869046" cy="1334559"/>
          </a:xfrm>
          <a:prstGeom prst="rect">
            <a:avLst/>
          </a:prstGeom>
        </p:spPr>
        <p:txBody>
          <a:bodyPr/>
          <a:lstStyle>
            <a:lvl1pPr>
              <a:defRPr u="sng"/>
            </a:lvl1pPr>
          </a:lstStyle>
          <a:p>
            <a:pPr/>
            <a:r>
              <a:t>“What shall we say…”</a:t>
            </a:r>
          </a:p>
        </p:txBody>
      </p:sp>
      <p:sp>
        <p:nvSpPr>
          <p:cNvPr id="160" name="to Those Released in Christ…"/>
          <p:cNvSpPr txBox="1"/>
          <p:nvPr>
            <p:ph type="subTitle" idx="1"/>
          </p:nvPr>
        </p:nvSpPr>
        <p:spPr>
          <a:xfrm>
            <a:off x="1067877" y="1979912"/>
            <a:ext cx="10869046" cy="6722695"/>
          </a:xfrm>
          <a:prstGeom prst="rect">
            <a:avLst/>
          </a:prstGeom>
        </p:spPr>
        <p:txBody>
          <a:bodyPr/>
          <a:lstStyle/>
          <a:p>
            <a:pPr marL="419100" indent="-419100">
              <a:buSzPct val="64000"/>
              <a:buBlip>
                <a:blip r:embed="rId2"/>
              </a:buBlip>
              <a:defRPr b="1" sz="5000" u="sng">
                <a:latin typeface="Helvetica Neue"/>
                <a:ea typeface="Helvetica Neue"/>
                <a:cs typeface="Helvetica Neue"/>
                <a:sym typeface="Helvetica Neue"/>
              </a:defRPr>
            </a:pPr>
            <a:r>
              <a:t>to Those Released in Christ</a:t>
            </a:r>
          </a:p>
          <a:p>
            <a:pPr lvl="2" marL="1308100" indent="-419100">
              <a:buSzPct val="64000"/>
              <a:buBlip>
                <a:blip r:embed="rId2"/>
              </a:buBlip>
              <a:defRPr sz="5000"/>
            </a:pPr>
          </a:p>
          <a:p>
            <a:pPr lvl="2" marL="1308100" indent="-419100">
              <a:buSzPct val="64000"/>
              <a:buBlip>
                <a:blip r:embed="rId2"/>
              </a:buBlip>
              <a:defRPr sz="5000"/>
            </a:pPr>
            <a:r>
              <a:t>That the Law was sin itself?  or That the Old Law served no purpose?  Ro. 7:6-7 ff.</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