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87CFC-4F57-48ED-8FEE-47C5AF8F2C91}" type="datetimeFigureOut">
              <a:rPr lang="en-BZ" smtClean="0"/>
              <a:t>22/06/2016</a:t>
            </a:fld>
            <a:endParaRPr lang="en-B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B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0CB83-1A2C-421E-879E-9240B1A894A6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7835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4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710" y="452718"/>
            <a:ext cx="7055380" cy="766482"/>
          </a:xfrm>
        </p:spPr>
        <p:txBody>
          <a:bodyPr/>
          <a:lstStyle/>
          <a:p>
            <a:pPr algn="ctr"/>
            <a:r>
              <a:rPr lang="en-US" b="1" i="1" u="sng" dirty="0" smtClean="0"/>
              <a:t>Acts 5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95401"/>
            <a:ext cx="8839200" cy="556259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5:1-11- Contrast to Barnabas, Ananias and Sapphira are bad examples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5:2- “kept back” used once in LXX in Josh. 7:1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Laid it at the apostles’ feet- 4:35, 37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5:3- Satan filled your heart- contrast to being filled with the Spirit (2:4, 4:8, 31)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5:5,10- Struck dead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5:9 Tempt the Spirit of the Lord- wilderness Num.14:22, Lk.4:12 (Putting God to the test)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8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533401"/>
            <a:ext cx="8915400" cy="6095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5:11- great fear (2Cor.7:10)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5:12-16- Numbers continue to grow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5:13-14- Who are the rest?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5:15-16- Echoes of the power of God (Matt.14:36, Lk.8:44)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5:17-26- Apostles arrested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5:17- High priest from Sadducees rose up filled with jealousy (Matt.27:18)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5:19-20- Released from prison. Go and proclaim the words of life. (Jn.6:68)</a:t>
            </a:r>
          </a:p>
          <a:p>
            <a:pPr marL="0" indent="0">
              <a:buNone/>
            </a:pPr>
            <a:endParaRPr lang="en-US" dirty="0" smtClean="0"/>
          </a:p>
          <a:p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398784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420880"/>
            <a:ext cx="8915400" cy="6400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200" dirty="0"/>
              <a:t>5:26- Afraid of the people (Jn.12:42-43)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5:27-32- We must obey god rather than man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5:29- Acts 4:19-20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5:30- God of our fathers- Religious leaders reject God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Tree: Deut.21:22-23, Acts 10:39, Acts 13:29, Gal.3:13, 1Pet2:24)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5:31- Exalted Him- Phil.2:9-11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5:33-39- Gamaliel counsels caution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5:34- Gamaliel was considered to be the greatest teacher of his day. (Acts 22:3)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Not the typical Pharisee approach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5:36- Theudas was a common name in that day</a:t>
            </a:r>
          </a:p>
          <a:p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115078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304800"/>
            <a:ext cx="8915400" cy="6400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5:37- Judas- 6AD had opposed paying taxes to Rome and this became the basis of the Zealots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When these men died, movement came to nothing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5:38-39- Of man- it will be overthrown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Of God- will not be able to overthrow it (Prov.21:30)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Progress reports are proof that Christianity is from God and not man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5:40-42- Apostles keep preaching (4:20)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5:40-41- Jam.1:2-3, 1Pet.4:16, 2Tim.3:12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5:42- Obeyed God rather than men</a:t>
            </a:r>
            <a:endParaRPr lang="en-BZ" sz="2400" dirty="0"/>
          </a:p>
        </p:txBody>
      </p:sp>
    </p:spTree>
    <p:extLst>
      <p:ext uri="{BB962C8B-B14F-4D97-AF65-F5344CB8AC3E}">
        <p14:creationId xmlns:p14="http://schemas.microsoft.com/office/powerpoint/2010/main" val="35321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0"/>
            <a:ext cx="7055380" cy="842682"/>
          </a:xfrm>
        </p:spPr>
        <p:txBody>
          <a:bodyPr/>
          <a:lstStyle/>
          <a:p>
            <a:pPr algn="ctr"/>
            <a:r>
              <a:rPr lang="en-US" b="1" i="1" u="sng" dirty="0" smtClean="0"/>
              <a:t>Acts 6</a:t>
            </a:r>
            <a:endParaRPr lang="en-BZ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842682"/>
            <a:ext cx="8839200" cy="632011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6:1- complaint, grumbling- Ex.16:7-12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Hellenistic- 9:29 of Jews; 11:20 of Gentiles; here Greek speaking Jews (Greek culture)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Hebrews- Hebrew (Aramaic) speaking Jews (Jewish culture)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6:2,4- Apostles devoted themselves to prayer and to teaching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Were these deacons?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6:5- Those selected have Greek names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6:7- In spite of problems, they are still growing  </a:t>
            </a:r>
          </a:p>
          <a:p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156981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685801"/>
            <a:ext cx="8763000" cy="64007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6:8- Stephen is the first non-apostle said to do signs and wonders in Acts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6:10- Lk.12:11-12, Lk.21:15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6:11- Charged with Blasphemy (Mk.14:61-64)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6:12- Stirred up the people (Matt.27:20)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6:13- False witnesses (Matt.26:60)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6:14- Destroying the temple (Matt.26:61)</a:t>
            </a:r>
            <a:endParaRPr lang="en-BZ" sz="2400" dirty="0"/>
          </a:p>
        </p:txBody>
      </p:sp>
    </p:spTree>
    <p:extLst>
      <p:ext uri="{BB962C8B-B14F-4D97-AF65-F5344CB8AC3E}">
        <p14:creationId xmlns:p14="http://schemas.microsoft.com/office/powerpoint/2010/main" val="76166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9837" y="152400"/>
            <a:ext cx="7055380" cy="685800"/>
          </a:xfrm>
        </p:spPr>
        <p:txBody>
          <a:bodyPr/>
          <a:lstStyle/>
          <a:p>
            <a:pPr algn="ctr"/>
            <a:r>
              <a:rPr lang="en-US" b="1" i="1" u="sng" dirty="0" smtClean="0"/>
              <a:t>Stephen’s Preaching</a:t>
            </a:r>
            <a:endParaRPr lang="en-BZ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143000"/>
            <a:ext cx="8763000" cy="5562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What was Stephen saying that caused such a stir? He may have expounded more clearly than those before him the implications of following Jesus and what that meant for the temple and the law (11, 13-14)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6:15- The face of an angel (Ex.34:29-35; Lk.9:28-36)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God gives a visible symbol that He approves of Stephen’s ministry just as He had with Moses’ ministry</a:t>
            </a:r>
          </a:p>
          <a:p>
            <a:pPr marL="0" indent="0">
              <a:buNone/>
            </a:pPr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11772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7055380" cy="762000"/>
          </a:xfrm>
        </p:spPr>
        <p:txBody>
          <a:bodyPr/>
          <a:lstStyle/>
          <a:p>
            <a:pPr algn="ctr"/>
            <a:r>
              <a:rPr lang="en-US" b="1" i="1" u="sng" dirty="0" smtClean="0"/>
              <a:t>Themes of the Sermon</a:t>
            </a:r>
            <a:endParaRPr lang="en-BZ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8839200" cy="53340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God’s Presence is not limited to the temple or the holy land- 2, 9, 17, 30-33, 36, 38, 44, 48-50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God’s people have always rejected the deliverers God sent- 9, 25-28, 35, 39-41, 42, 43, 51-53</a:t>
            </a:r>
            <a:endParaRPr lang="en-BZ" sz="2400" dirty="0"/>
          </a:p>
        </p:txBody>
      </p:sp>
    </p:spTree>
    <p:extLst>
      <p:ext uri="{BB962C8B-B14F-4D97-AF65-F5344CB8AC3E}">
        <p14:creationId xmlns:p14="http://schemas.microsoft.com/office/powerpoint/2010/main" val="428306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530</Words>
  <Application>Microsoft Office PowerPoint</Application>
  <PresentationFormat>Widescreen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Acts 5</vt:lpstr>
      <vt:lpstr>PowerPoint Presentation</vt:lpstr>
      <vt:lpstr>PowerPoint Presentation</vt:lpstr>
      <vt:lpstr>PowerPoint Presentation</vt:lpstr>
      <vt:lpstr>Acts 6</vt:lpstr>
      <vt:lpstr>PowerPoint Presentation</vt:lpstr>
      <vt:lpstr>Stephen’s Preaching</vt:lpstr>
      <vt:lpstr>Themes of the Sermon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5</dc:title>
  <dc:creator>John Pollard</dc:creator>
  <cp:lastModifiedBy>John Pollard</cp:lastModifiedBy>
  <cp:revision>1</cp:revision>
  <dcterms:created xsi:type="dcterms:W3CDTF">2016-06-23T03:00:53Z</dcterms:created>
  <dcterms:modified xsi:type="dcterms:W3CDTF">2016-06-23T03:04:33Z</dcterms:modified>
</cp:coreProperties>
</file>