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82" y="0"/>
            <a:ext cx="7055380" cy="762000"/>
          </a:xfrm>
        </p:spPr>
        <p:txBody>
          <a:bodyPr/>
          <a:lstStyle/>
          <a:p>
            <a:pPr algn="ctr"/>
            <a:r>
              <a:rPr lang="en-US" b="1" i="1" u="sng" dirty="0" smtClean="0"/>
              <a:t>Acts 7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762000"/>
            <a:ext cx="8915400" cy="5791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7:2-8- Abraham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7:2- Our fathers- 11, 12, 15, 19, 38, 39, 44, 45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7:3- Gen.12:1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7:9-16- Joseph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7:9- jealous- 5:17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7:14- Number 70 in Gen.46:27 but 75 in LXX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7:16- Purchase of cave (Gen.23) and a piece of land in Shechem (Gen.33) are merged into one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830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1"/>
            <a:ext cx="8839200" cy="64007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7:17-43- Moses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First forty years (17-29a)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Forty years in wilderness (29b-35)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Forty years leading Israel (36-43)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7:22- Lk.24:19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7:25- Moses was rejected in ignorance- 3:17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7:35- The one rejected by people is made ruler by God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7:38- church- a group, an assembly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682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"/>
            <a:ext cx="89154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7:44-50- From tabernacle (Moses &amp; Joshua) to temple (Solomon)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7:45- Jesus (KJV) Joshua (NASB)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7:48-50- Isa. 66:1-2, 1Kings 8:27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In line with preaching of prophets- Isa.1, Jer.7, Mic.3- In contrast to what man made, God made all things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7:51-53- Rejected the prophets and Jesus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7:51- uncircumcised- Failed keep covenant at most basic level- 8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Your fathers (51-52) in contrast to our fathers </a:t>
            </a:r>
          </a:p>
        </p:txBody>
      </p:sp>
    </p:spTree>
    <p:extLst>
      <p:ext uri="{BB962C8B-B14F-4D97-AF65-F5344CB8AC3E}">
        <p14:creationId xmlns:p14="http://schemas.microsoft.com/office/powerpoint/2010/main" val="124538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"/>
            <a:ext cx="8915400" cy="624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7:54-60- Stephen is executed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Resist Spirit, while Stephen filled with Him- 7:55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7:56- Daniel 7:13-14, Psa.110:1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7:55-56- Standing- His work ongoing of strengthening Stephen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7:59-60- Receive my spirit- Lk.23:46, lay not this sin- Lk.23:34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252194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974" y="4273"/>
            <a:ext cx="7055380" cy="766482"/>
          </a:xfrm>
        </p:spPr>
        <p:txBody>
          <a:bodyPr/>
          <a:lstStyle/>
          <a:p>
            <a:pPr algn="ctr"/>
            <a:r>
              <a:rPr lang="en-US" b="1" i="1" u="sng" dirty="0" smtClean="0"/>
              <a:t>Acts 8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770755"/>
            <a:ext cx="8763000" cy="59348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8:1-4- The persecution resulted in the spread of Christians and the gospel (11:19)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8:1- Remember 1:8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Judea and Samaria (8-12)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8:2- Devout men- Faithful Jews 2:5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8:3- ravaging- violence of wild animal- Psa. 80:13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8:5-13- Philip preaches Christ to Samaria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 Samaritans- 2Kings17, 2Chron.30, 35, Ezra 4</a:t>
            </a:r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232582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"/>
            <a:ext cx="8839200" cy="655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Preaching Christ- 5:42, 9:20, 11:20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8:6- signs and miracles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8:7- unclean Spirits- 5:15-16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8:9- Simon- claiming to be someone great- 5:36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Acts: the superiority of the gospel to magic and pagan practices- 8:9-24, 13:6-12, 16:16-18, 19:11-20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8:12- People are baptized when Christ is preached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8:13- Simon himself was converted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8:14-17- Peter and John lay hands on the Samaritans 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276287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2759"/>
            <a:ext cx="8839200" cy="7086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8:14- Contrast John- Lk.9:51-56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8:16- Baptized in the name of Jesus</a:t>
            </a:r>
            <a:r>
              <a:rPr lang="en-BZ" sz="2400" dirty="0"/>
              <a:t>- 2:38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8:17- Laid hands on them to receive Holy Spirit- 8:18-25 Simon asks for this same power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8:18- clearly physical sign of the Spirit’s presence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8:19- Simon tempted by his old ways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8:20- May your silver perish with you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8:24- Though Simon was viewed negatively in church history his last words was a request for prayer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8:26-40- Philip preaches to the Ethiopian Eunuch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8:26- An angel- 5:19 God brings preacher to prospect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670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76201"/>
            <a:ext cx="8839200" cy="66293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Eunuch- Deut.23:1, Isa.56:3-5 an outcast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8:28- Reading Isa. 53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8:29- Driven by the spirit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8:35- preached Jesus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8:36- Connection between preaching Jesus and baptism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8:38- Both went down into the water</a:t>
            </a:r>
            <a:endParaRPr lang="en-BZ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8:40- Azotus in the OT was Philistine territory </a:t>
            </a:r>
          </a:p>
        </p:txBody>
      </p:sp>
    </p:spTree>
    <p:extLst>
      <p:ext uri="{BB962C8B-B14F-4D97-AF65-F5344CB8AC3E}">
        <p14:creationId xmlns:p14="http://schemas.microsoft.com/office/powerpoint/2010/main" val="298378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468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Acts 7</vt:lpstr>
      <vt:lpstr>PowerPoint Presentation</vt:lpstr>
      <vt:lpstr>PowerPoint Presentation</vt:lpstr>
      <vt:lpstr>PowerPoint Presentation</vt:lpstr>
      <vt:lpstr>Acts 8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7</dc:title>
  <dc:creator>John Pollard</dc:creator>
  <cp:lastModifiedBy>John Pollard</cp:lastModifiedBy>
  <cp:revision>1</cp:revision>
  <dcterms:created xsi:type="dcterms:W3CDTF">2016-06-23T03:06:55Z</dcterms:created>
  <dcterms:modified xsi:type="dcterms:W3CDTF">2016-06-23T03:13:37Z</dcterms:modified>
</cp:coreProperties>
</file>