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974" y="0"/>
            <a:ext cx="7055380" cy="690282"/>
          </a:xfrm>
        </p:spPr>
        <p:txBody>
          <a:bodyPr/>
          <a:lstStyle/>
          <a:p>
            <a:pPr algn="ctr"/>
            <a:r>
              <a:rPr lang="en-US" b="1" i="1" u="sng" dirty="0" smtClean="0"/>
              <a:t>Acts 21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0"/>
            <a:ext cx="8991600" cy="5715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21:5- Prayer upon leaving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21:8- Philip, one of the seven- Acts 6:5-6, 8:5-40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21:9- Four virgin daughters- Lk. 2:36, Acts 2:17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21:10- Agabus- 11:28- Though Philip’s daughters were prophets, it is Agabus who gives revelation to the crowd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21:11- This is what the Holy Spirit says- 11:28, 20:23 is = Thus says the LORD- Jer.19:1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Prophets often acted out their message- Jer. 19 and Ezek. 4-5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21:12- Beg Paul not to go…21:13 Paul’s answer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64528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1"/>
            <a:ext cx="8991600" cy="6324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Luke’s writing indicates the most demanding doctrine of discipleship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Jesus going to Jerusalem is key in the gospel of Luke and Paul is the ideal disciple and his going to Jerusalem is key in the book of Acts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Remember how Peter tried to talk jesus out of going to the cross- Matt. 16:21-23- and now Paul’s friends try to talk him out of going to Jerusalem- 21:4, 12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11112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"/>
            <a:ext cx="89154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21:23-24- Nazarite vow- Num. 6:1-21, Acts 18:18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21:25- Acts 15:19-20, 29- This is not a violation of the earlier agreement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21:27- Jews from Asia (19:9, 20:19, 1Cor. 15:32)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21:28- Spoken against our people, this place, the law, and defiled the temple. Similar to charges brought against Jesus (Mark. 14:57-59) And Stephen (Acts 6:13-14)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21:29- Clear signs in the temple for Gentiles not to proceed beyond certain points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21:30- Dragged out of the temple- 2 Kings. 11:15</a:t>
            </a:r>
          </a:p>
          <a:p>
            <a:pPr marL="0" indent="0">
              <a:buNone/>
            </a:pPr>
            <a:endParaRPr lang="en-US" dirty="0" smtClean="0"/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90063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1"/>
            <a:ext cx="8915400" cy="6705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21:34- Shouting one thing to another (19:32)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21:36- Away with him (Luke 23:18)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21:39- no insignificant city- an important city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21:40- Hebrew generally thought to be Aramaic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7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-76200"/>
            <a:ext cx="7055380" cy="690282"/>
          </a:xfrm>
        </p:spPr>
        <p:txBody>
          <a:bodyPr/>
          <a:lstStyle/>
          <a:p>
            <a:pPr algn="ctr"/>
            <a:r>
              <a:rPr lang="en-US" b="1" i="1" u="sng" dirty="0" smtClean="0"/>
              <a:t>Acts 22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85801"/>
            <a:ext cx="8991600" cy="5867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22:3- Brought up in Jerusalem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Taught by Gamaliel, zealous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Paul identifies with a Jewish Audience: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Spoke in the Hebrew dialect (21:40, 22:2)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Addresses them as brethren (22:1) and mentions their zeal for God (22:3) our Fathers (22:3)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His Jewish background (22:3)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His persecution of Christians (22:4-5)</a:t>
            </a:r>
          </a:p>
          <a:p>
            <a:pPr marL="0" indent="0">
              <a:buNone/>
            </a:pP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022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1"/>
            <a:ext cx="8991600" cy="6400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Description of Ananias (22:12)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Ananias’ words (22:13-14) Brother Saul (1), the God of our fathers (3)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Praying in the temple (22:17-21)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22:22- They listened to him until he mentioned the Gentiles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22:25- Roman citizenship (16:37)  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15336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1"/>
            <a:ext cx="8991600" cy="6400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“To bind a Roman citizen is a crime, to flog him is an abomination, to slay him is an act of murder, to crucify him is- what? There is no fitting word that can possibly describe so horrible a deed”- Cicero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22:27-28- Paul is actually of higher status than the centurion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22:29- put him in chains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22:30- Council- The Sanhedrin had 71 members and judged non- capital cases among Jews (Lk. 22:66-71)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418739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471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Acts 21</vt:lpstr>
      <vt:lpstr>PowerPoint Presentation</vt:lpstr>
      <vt:lpstr>PowerPoint Presentation</vt:lpstr>
      <vt:lpstr>PowerPoint Presentation</vt:lpstr>
      <vt:lpstr>Acts 22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21</dc:title>
  <dc:creator>John Pollard</dc:creator>
  <cp:lastModifiedBy>John Pollard</cp:lastModifiedBy>
  <cp:revision>1</cp:revision>
  <dcterms:created xsi:type="dcterms:W3CDTF">2016-08-08T19:26:04Z</dcterms:created>
  <dcterms:modified xsi:type="dcterms:W3CDTF">2016-08-08T19:28:13Z</dcterms:modified>
</cp:coreProperties>
</file>