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DF216-6AF9-194C-9820-FD2F918E23CE}" type="datetimeFigureOut">
              <a:rPr lang="en-US" smtClean="0"/>
              <a:t>5/17/17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9B65-59C2-864B-894F-196D4A1AD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4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5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1650" spc="75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36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444D26"/>
                </a:solidFill>
              </a:rPr>
              <a:pPr/>
              <a:t>5/17/17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444D26"/>
                </a:solidFill>
              </a:rPr>
              <a:pPr/>
              <a:t>‹#›</a:t>
            </a:fld>
            <a:endParaRPr lang="en-US" dirty="0">
              <a:solidFill>
                <a:srgbClr val="444D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36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1500" spc="75" baseline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4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950" b="1">
                <a:solidFill>
                  <a:schemeClr val="tx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950" b="1" baseline="0">
                <a:solidFill>
                  <a:schemeClr val="tx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1800"/>
              </a:lnSpc>
              <a:spcAft>
                <a:spcPts val="750"/>
              </a:spcAft>
              <a:buNone/>
              <a:defRPr sz="1200">
                <a:solidFill>
                  <a:schemeClr val="tx2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350" b="1" spc="-3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350" b="1" spc="-38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1800"/>
              </a:lnSpc>
              <a:spcAft>
                <a:spcPts val="750"/>
              </a:spcAft>
              <a:buFontTx/>
              <a:buNone/>
              <a:defRPr sz="1200" b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>
                <a:solidFill>
                  <a:srgbClr val="FEFAC9"/>
                </a:solidFill>
              </a:rPr>
              <a:pPr/>
              <a:t>5/17/17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200" baseline="0">
                <a:solidFill>
                  <a:schemeClr val="tx2"/>
                </a:solidFill>
              </a:defRPr>
            </a:lvl1pPr>
          </a:lstStyle>
          <a:p>
            <a:fld id="{CEAB1635-7AB6-4A02-8F63-2344453D2D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 dirty="0">
              <a:solidFill>
                <a:srgbClr val="FEFAC9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59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3150" b="0" kern="1200" spc="-75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50"/>
        </a:spcBef>
        <a:buClr>
          <a:schemeClr val="accent2"/>
        </a:buClr>
        <a:buSzPct val="85000"/>
        <a:buFont typeface="Wingdings 2"/>
        <a:buChar char="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225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54380" indent="-171450" algn="l" rtl="0" eaLnBrk="1" latinLnBrk="0" hangingPunct="1">
        <a:spcBef>
          <a:spcPts val="225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rtl="0" eaLnBrk="1" latinLnBrk="0" hangingPunct="1">
        <a:spcBef>
          <a:spcPts val="22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145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indent="-13716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3716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37160" algn="l" rtl="0" eaLnBrk="1" latinLnBrk="0" hangingPunct="1">
        <a:spcBef>
          <a:spcPts val="255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500" dirty="0">
                <a:solidFill>
                  <a:schemeClr val="tx1"/>
                </a:solidFill>
                <a:latin typeface="NanumGothic" charset="0"/>
                <a:ea typeface="NanumGothic" charset="0"/>
              </a:rPr>
              <a:t>The Gospel of Mark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6138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3:1-6- Healing of the withered hand, Sabbath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3:7-12- Popularity, fame, identity of Jesus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3:13-19- Call of the twelve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3:20-21- Jesus out of His mind?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3:22-27- Demon casting out demons?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3:28-30- The unforgivable sin?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3:31-35- True family of Jesus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02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Constantia</vt:lpstr>
      <vt:lpstr>NanumGothic</vt:lpstr>
      <vt:lpstr>Wingdings 2</vt:lpstr>
      <vt:lpstr>Paper</vt:lpstr>
      <vt:lpstr>The Gospel of Mark</vt:lpstr>
      <vt:lpstr>Chapter 3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John Pollard</dc:creator>
  <cp:lastModifiedBy>John Pollard</cp:lastModifiedBy>
  <cp:revision>1</cp:revision>
  <dcterms:created xsi:type="dcterms:W3CDTF">2017-05-17T20:02:47Z</dcterms:created>
  <dcterms:modified xsi:type="dcterms:W3CDTF">2017-05-17T20:05:27Z</dcterms:modified>
</cp:coreProperties>
</file>