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8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48063-E4CD-43AF-845F-CE38F7FCFAD6}" type="datetimeFigureOut">
              <a:rPr lang="en-BZ" smtClean="0"/>
              <a:t>10/05/2017</a:t>
            </a:fld>
            <a:endParaRPr lang="en-B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B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35683-AF12-417C-BAE0-B2647E5B09F1}" type="slidenum">
              <a:rPr lang="en-BZ" smtClean="0"/>
              <a:t>‹#›</a:t>
            </a:fld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1031643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046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1650" spc="75" baseline="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36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5/10/2017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39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5/10/2017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14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5/10/2017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033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5/10/2017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790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5/10/2017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0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444D26"/>
                </a:solidFill>
              </a:rPr>
              <a:pPr/>
              <a:t>5/10/2017</a:t>
            </a:fld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444D26"/>
                </a:solidFill>
              </a:rPr>
              <a:pPr/>
              <a:t>‹#›</a:t>
            </a:fld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806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5/10/2017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549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5/10/2017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13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5/10/2017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2686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5/10/2017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4224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5/10/2017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13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5/10/2017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60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5/10/2017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049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5/10/2017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7285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5/10/2017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16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444D26"/>
                </a:solidFill>
              </a:rPr>
              <a:pPr/>
              <a:t>5/10/2017</a:t>
            </a:fld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444D26"/>
                </a:solidFill>
              </a:rPr>
              <a:pPr/>
              <a:t>‹#›</a:t>
            </a:fld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36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1500" spc="75" baseline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4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1022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5/10/2017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79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5/10/2017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950" b="1">
                <a:solidFill>
                  <a:schemeClr val="tx2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950" b="1" baseline="0">
                <a:solidFill>
                  <a:schemeClr val="tx2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81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5/10/2017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5/10/2017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08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1800"/>
              </a:lnSpc>
              <a:spcAft>
                <a:spcPts val="750"/>
              </a:spcAft>
              <a:buNone/>
              <a:defRPr sz="1200">
                <a:solidFill>
                  <a:schemeClr val="tx2"/>
                </a:solidFill>
              </a:defRPr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350" b="1" spc="-38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5/10/2017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2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350" b="1" spc="-38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1800"/>
              </a:lnSpc>
              <a:spcAft>
                <a:spcPts val="750"/>
              </a:spcAft>
              <a:buFontTx/>
              <a:buNone/>
              <a:defRPr sz="1200" b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5/10/2017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63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5/10/2017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200" baseline="0">
                <a:solidFill>
                  <a:schemeClr val="tx2"/>
                </a:solidFill>
              </a:defRPr>
            </a:lvl1pPr>
          </a:lstStyle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005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lang="en-US" sz="3150" b="0" kern="1200" spc="-75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ts val="450"/>
        </a:spcBef>
        <a:buClr>
          <a:schemeClr val="accent2"/>
        </a:buClr>
        <a:buSzPct val="85000"/>
        <a:buFont typeface="Wingdings 2"/>
        <a:buChar char=""/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205740" algn="l" rtl="0" eaLnBrk="1" latinLnBrk="0" hangingPunct="1">
        <a:spcBef>
          <a:spcPts val="225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754380" indent="-171450" algn="l" rtl="0" eaLnBrk="1" latinLnBrk="0" hangingPunct="1">
        <a:spcBef>
          <a:spcPts val="225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71450" algn="l" rtl="0" eaLnBrk="1" latinLnBrk="0" hangingPunct="1">
        <a:spcBef>
          <a:spcPts val="225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indent="-171450" algn="l" rtl="0" eaLnBrk="1" latinLnBrk="0" hangingPunct="1">
        <a:spcBef>
          <a:spcPts val="255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1450" algn="l" rtl="0" eaLnBrk="1" latinLnBrk="0" hangingPunct="1">
        <a:spcBef>
          <a:spcPts val="255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275" kern="1200">
          <a:solidFill>
            <a:schemeClr val="tx1"/>
          </a:solidFill>
          <a:latin typeface="+mn-lt"/>
          <a:ea typeface="+mn-ea"/>
          <a:cs typeface="+mn-cs"/>
        </a:defRPr>
      </a:lvl6pPr>
      <a:lvl7pPr marL="1508760" indent="-137160" algn="l" rtl="0" eaLnBrk="1" latinLnBrk="0" hangingPunct="1">
        <a:spcBef>
          <a:spcPts val="255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37160" algn="l" rtl="0" eaLnBrk="1" latinLnBrk="0" hangingPunct="1">
        <a:spcBef>
          <a:spcPts val="255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37160" algn="l" rtl="0" eaLnBrk="1" latinLnBrk="0" hangingPunct="1">
        <a:spcBef>
          <a:spcPts val="255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5/10/2017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2150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4500" dirty="0">
                <a:solidFill>
                  <a:schemeClr val="tx1"/>
                </a:solidFill>
                <a:latin typeface="NanumGothic" charset="0"/>
                <a:ea typeface="NanumGothic" charset="0"/>
              </a:rPr>
              <a:t>The Gospel of Mark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85326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2:1-12- Healing of the paralytic, example of faith, Jesus’ authority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2:13-17- Call of Matthew, association with sinners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2:18-22- Fasting, traditions, something new has come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2:23-28- Sabbath conflict, Jesus Lord of Sabbath</a:t>
            </a:r>
          </a:p>
          <a:p>
            <a:pPr marL="0" indent="0">
              <a:buNone/>
            </a:pPr>
            <a:endParaRPr lang="en-B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BZ" dirty="0"/>
          </a:p>
        </p:txBody>
      </p:sp>
    </p:spTree>
    <p:extLst>
      <p:ext uri="{BB962C8B-B14F-4D97-AF65-F5344CB8AC3E}">
        <p14:creationId xmlns:p14="http://schemas.microsoft.com/office/powerpoint/2010/main" val="34245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On-screen Show (4:3)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Constantia</vt:lpstr>
      <vt:lpstr>NanumGothic</vt:lpstr>
      <vt:lpstr>Wingdings 2</vt:lpstr>
      <vt:lpstr>Paper</vt:lpstr>
      <vt:lpstr>1_Paper</vt:lpstr>
      <vt:lpstr>The Gospel of Mark</vt:lpstr>
      <vt:lpstr>Chapter 2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Mark</dc:title>
  <dc:creator>John Pollard</dc:creator>
  <cp:lastModifiedBy>John Pollard</cp:lastModifiedBy>
  <cp:revision>1</cp:revision>
  <dcterms:created xsi:type="dcterms:W3CDTF">2017-05-10T18:04:01Z</dcterms:created>
  <dcterms:modified xsi:type="dcterms:W3CDTF">2017-05-10T18:04:17Z</dcterms:modified>
</cp:coreProperties>
</file>