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4"/>
  </p:normalViewPr>
  <p:slideViewPr>
    <p:cSldViewPr snapToGrid="0" snapToObjects="1">
      <p:cViewPr varScale="1">
        <p:scale>
          <a:sx n="129" d="100"/>
          <a:sy n="129" d="100"/>
        </p:scale>
        <p:origin x="1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93D81-34B7-D540-9C7A-3EFA406B54CC}" type="datetimeFigureOut">
              <a:rPr lang="en-US" smtClean="0"/>
              <a:t>7/2/17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AA968-3FB2-3C46-A51B-960C7261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9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444D26"/>
                </a:solidFill>
              </a:rPr>
              <a:pPr/>
              <a:t>7/2/17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444D26"/>
                </a:solidFill>
              </a:rPr>
              <a:pPr/>
              <a:t>‹#›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444D26"/>
                </a:solidFill>
              </a:rPr>
              <a:pPr/>
              <a:t>7/2/17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444D26"/>
                </a:solidFill>
              </a:rPr>
              <a:pPr/>
              <a:t>‹#›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43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43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6000" dirty="0">
                <a:solidFill>
                  <a:schemeClr val="tx1"/>
                </a:solidFill>
                <a:latin typeface="NanumGothic" charset="0"/>
                <a:ea typeface="NanumGothic" charset="0"/>
              </a:rPr>
              <a:t>The Gospel of Mark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143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84852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10:1-12- Jesus’ teaching on divorce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10:13-16- Children and the Kingdom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10:17-27- The rich young ruler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10:28-31- Cost and reward of discipleship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10:32-34- Death and resurrection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10:35-40- James and John have a request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10:41-45- Being a servant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10:46-52- Jesus heals a blind man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9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Macintosh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Constantia</vt:lpstr>
      <vt:lpstr>NanumGothic</vt:lpstr>
      <vt:lpstr>Wingdings 2</vt:lpstr>
      <vt:lpstr>Arial</vt:lpstr>
      <vt:lpstr>Paper</vt:lpstr>
      <vt:lpstr>1_Paper</vt:lpstr>
      <vt:lpstr>The Gospel of Mark</vt:lpstr>
      <vt:lpstr>Chapter 10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John Pollard</dc:creator>
  <cp:lastModifiedBy>John Pollard</cp:lastModifiedBy>
  <cp:revision>1</cp:revision>
  <dcterms:created xsi:type="dcterms:W3CDTF">2017-07-02T19:41:23Z</dcterms:created>
  <dcterms:modified xsi:type="dcterms:W3CDTF">2017-07-02T19:42:20Z</dcterms:modified>
</cp:coreProperties>
</file>