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3AD-0CC5-6D40-874F-5D90B6767737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CEB2-1C80-8D47-9BCC-79B6B3EB0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297" y="2806995"/>
            <a:ext cx="7256721" cy="1043207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b="1" dirty="0">
                <a:latin typeface="Abadi MT Condensed Extra Bold" panose="020B0306030101010103" pitchFamily="34" charset="77"/>
              </a:rPr>
              <a:t>“Rop Tu </a:t>
            </a:r>
            <a:r>
              <a:rPr lang="en-US" b="1">
                <a:latin typeface="Abadi MT Condensed Extra Bold" panose="020B0306030101010103" pitchFamily="34" charset="77"/>
              </a:rPr>
              <a:t>Mo Bhoile”</a:t>
            </a:r>
            <a:endParaRPr lang="en-US" b="1" dirty="0">
              <a:latin typeface="Abadi MT Condensed Extra Bold" panose="020B03060301010101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404038" y="2222887"/>
            <a:ext cx="81757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Rounded MT Bold" panose="020F0704030504030204" pitchFamily="34" charset="77"/>
              </a:rPr>
              <a:t>Line 1– Be Thou My Vision, O Lord of My Heart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5589-00BB-BC49-AA16-A58665C45724}"/>
              </a:ext>
            </a:extLst>
          </p:cNvPr>
          <p:cNvSpPr txBox="1"/>
          <p:nvPr/>
        </p:nvSpPr>
        <p:spPr>
          <a:xfrm>
            <a:off x="1350335" y="3212247"/>
            <a:ext cx="6624084" cy="27853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500" b="1" u="sng" dirty="0"/>
              <a:t>Definition: </a:t>
            </a:r>
            <a:r>
              <a:rPr lang="en-US" sz="2500" dirty="0"/>
              <a:t>“the special sense by which the qualities of an object (such as color, luminosity, shape, and size) constituting its appearance are perceived through a process in which light rays entering the eye are transformed by the retina into electrical signals that are transmitted to the brain via the optic nerve.”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51D4B-6CA0-6942-AF54-9360C0161835}"/>
              </a:ext>
            </a:extLst>
          </p:cNvPr>
          <p:cNvSpPr txBox="1"/>
          <p:nvPr/>
        </p:nvSpPr>
        <p:spPr>
          <a:xfrm>
            <a:off x="1350335" y="3477363"/>
            <a:ext cx="626257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Vision</a:t>
            </a:r>
            <a:r>
              <a:rPr lang="en-US" sz="3200" b="1" dirty="0"/>
              <a:t>: </a:t>
            </a:r>
            <a:r>
              <a:rPr lang="en-US" sz="2800" dirty="0"/>
              <a:t>A roadmap, indicating what one wants to become by setting a defined direction for growth.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098924"/>
            <a:ext cx="493757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Needs to Be My Vision!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081716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Jesus is my Master, He is my Lord!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BD33CC-3BF0-E844-BF95-3A66FD851EF0}"/>
              </a:ext>
            </a:extLst>
          </p:cNvPr>
          <p:cNvSpPr txBox="1"/>
          <p:nvPr/>
        </p:nvSpPr>
        <p:spPr>
          <a:xfrm>
            <a:off x="404037" y="5097037"/>
            <a:ext cx="736772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God alone must be the center of my focus!</a:t>
            </a:r>
          </a:p>
        </p:txBody>
      </p:sp>
    </p:spTree>
    <p:extLst>
      <p:ext uri="{BB962C8B-B14F-4D97-AF65-F5344CB8AC3E}">
        <p14:creationId xmlns:p14="http://schemas.microsoft.com/office/powerpoint/2010/main" val="27521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6" grpId="0" animBg="1"/>
      <p:bldP spid="7" grpId="0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2– Naught be all else to me, save that Thou 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792556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is number one, He is the most important!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God is everything we need!</a:t>
            </a:r>
          </a:p>
        </p:txBody>
      </p:sp>
    </p:spTree>
    <p:extLst>
      <p:ext uri="{BB962C8B-B14F-4D97-AF65-F5344CB8AC3E}">
        <p14:creationId xmlns:p14="http://schemas.microsoft.com/office/powerpoint/2010/main" val="474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3– Thou my best thought, by day or by night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667041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I delight to take thought of my maker!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God is my first love!</a:t>
            </a:r>
          </a:p>
        </p:txBody>
      </p:sp>
    </p:spTree>
    <p:extLst>
      <p:ext uri="{BB962C8B-B14F-4D97-AF65-F5344CB8AC3E}">
        <p14:creationId xmlns:p14="http://schemas.microsoft.com/office/powerpoint/2010/main" val="21979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4– Waking or sleeping, Thy presence my light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63647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gives light to my pathways!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God is my safety and my security!</a:t>
            </a:r>
          </a:p>
        </p:txBody>
      </p:sp>
    </p:spTree>
    <p:extLst>
      <p:ext uri="{BB962C8B-B14F-4D97-AF65-F5344CB8AC3E}">
        <p14:creationId xmlns:p14="http://schemas.microsoft.com/office/powerpoint/2010/main" val="94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2935810" y="1480945"/>
            <a:ext cx="3104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Final Thoughts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337200" y="2491264"/>
            <a:ext cx="4118435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Let God be our vision!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337200" y="3823649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Without God, nothing else matters.!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44B98-0FD4-BB4D-B443-74A260640D8E}"/>
              </a:ext>
            </a:extLst>
          </p:cNvPr>
          <p:cNvSpPr txBox="1"/>
          <p:nvPr/>
        </p:nvSpPr>
        <p:spPr>
          <a:xfrm>
            <a:off x="1391184" y="3361984"/>
            <a:ext cx="626257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Vision</a:t>
            </a:r>
            <a:r>
              <a:rPr lang="en-US" sz="3200" b="1" dirty="0"/>
              <a:t>: </a:t>
            </a:r>
            <a:r>
              <a:rPr lang="en-US" sz="2800" dirty="0"/>
              <a:t>A roadmap, indicating what one wants to become by setting a defined direction for growth.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1003-0A1A-5840-A993-107497CC4169}"/>
              </a:ext>
            </a:extLst>
          </p:cNvPr>
          <p:cNvSpPr txBox="1"/>
          <p:nvPr/>
        </p:nvSpPr>
        <p:spPr>
          <a:xfrm>
            <a:off x="337200" y="3756750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Without God, nothing else matters.!</a:t>
            </a:r>
          </a:p>
        </p:txBody>
      </p:sp>
    </p:spTree>
    <p:extLst>
      <p:ext uri="{BB962C8B-B14F-4D97-AF65-F5344CB8AC3E}">
        <p14:creationId xmlns:p14="http://schemas.microsoft.com/office/powerpoint/2010/main" val="40904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312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Extra Bold</vt:lpstr>
      <vt:lpstr>Angsana New</vt:lpstr>
      <vt:lpstr>Arial</vt:lpstr>
      <vt:lpstr>Arial Rounded MT Bold</vt:lpstr>
      <vt:lpstr>Britannic Bold</vt:lpstr>
      <vt:lpstr>Calibri</vt:lpstr>
      <vt:lpstr>Calibri Light</vt:lpstr>
      <vt:lpstr>Office Theme</vt:lpstr>
      <vt:lpstr>“Rop Tu Mo Bhoile”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“Rop Tu Mo Bholie”</dc:title>
  <dc:creator>John Pollard</dc:creator>
  <cp:lastModifiedBy>John Pollard</cp:lastModifiedBy>
  <cp:revision>7</cp:revision>
  <dcterms:created xsi:type="dcterms:W3CDTF">2018-03-16T14:10:07Z</dcterms:created>
  <dcterms:modified xsi:type="dcterms:W3CDTF">2018-03-16T15:28:27Z</dcterms:modified>
</cp:coreProperties>
</file>