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26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1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0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8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3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7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7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0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0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7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C3AD-0CC5-6D40-874F-5D90B6767737}" type="datetimeFigureOut">
              <a:rPr lang="en-US" smtClean="0"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8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6C3AD-0CC5-6D40-874F-5D90B6767737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E2380-7F4A-7E48-B1E7-7F99F0B16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8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“Be Thou My Vision”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3189769" y="1440122"/>
            <a:ext cx="16450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Verse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D51D4B-6CA0-6942-AF54-9360C0161835}"/>
              </a:ext>
            </a:extLst>
          </p:cNvPr>
          <p:cNvSpPr txBox="1"/>
          <p:nvPr/>
        </p:nvSpPr>
        <p:spPr>
          <a:xfrm>
            <a:off x="1326584" y="2990235"/>
            <a:ext cx="6262576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Vision</a:t>
            </a:r>
            <a:r>
              <a:rPr lang="en-US" sz="3200" b="1" dirty="0"/>
              <a:t>: </a:t>
            </a:r>
            <a:r>
              <a:rPr lang="en-US" sz="2800" dirty="0"/>
              <a:t>A roadmap, indicating what one wants to become by setting a defined direction for growth.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404036" y="3190290"/>
            <a:ext cx="5934638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God is omniscient! He is Wisdom.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54F8B9-C6A1-6942-B7C0-C172FBB4260C}"/>
              </a:ext>
            </a:extLst>
          </p:cNvPr>
          <p:cNvSpPr txBox="1"/>
          <p:nvPr/>
        </p:nvSpPr>
        <p:spPr>
          <a:xfrm>
            <a:off x="404036" y="4281771"/>
            <a:ext cx="7722693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Worldly wisdom vs. Wisdom from above.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BD33CC-3BF0-E844-BF95-3A66FD851EF0}"/>
              </a:ext>
            </a:extLst>
          </p:cNvPr>
          <p:cNvSpPr txBox="1"/>
          <p:nvPr/>
        </p:nvSpPr>
        <p:spPr>
          <a:xfrm>
            <a:off x="404036" y="5365791"/>
            <a:ext cx="703750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3. Jesus revealed God; He is the true word!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422436-35B2-CF46-BB11-3CFE180F29A5}"/>
              </a:ext>
            </a:extLst>
          </p:cNvPr>
          <p:cNvSpPr txBox="1"/>
          <p:nvPr/>
        </p:nvSpPr>
        <p:spPr>
          <a:xfrm>
            <a:off x="3189769" y="1455538"/>
            <a:ext cx="16450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Verse 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62F719-3FD6-0F49-9119-8DB66EEEE909}"/>
              </a:ext>
            </a:extLst>
          </p:cNvPr>
          <p:cNvSpPr txBox="1"/>
          <p:nvPr/>
        </p:nvSpPr>
        <p:spPr>
          <a:xfrm>
            <a:off x="285283" y="2269053"/>
            <a:ext cx="8736165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Arial Rounded MT Bold" panose="020F0704030504030204" pitchFamily="34" charset="77"/>
              </a:rPr>
              <a:t>Line 1– Be Thou My wisdom and Thou my true word</a:t>
            </a:r>
          </a:p>
        </p:txBody>
      </p:sp>
    </p:spTree>
    <p:extLst>
      <p:ext uri="{BB962C8B-B14F-4D97-AF65-F5344CB8AC3E}">
        <p14:creationId xmlns:p14="http://schemas.microsoft.com/office/powerpoint/2010/main" val="275213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7" grpId="1"/>
      <p:bldP spid="9" grpId="0" uiExpand="1" bldLvl="5" animBg="1"/>
      <p:bldP spid="9" grpId="1" animBg="1"/>
      <p:bldP spid="10" grpId="0" animBg="1"/>
      <p:bldP spid="11" grpId="0" animBg="1"/>
      <p:bldP spid="12" grpId="0" animBg="1"/>
      <p:bldP spid="14" grpId="0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“Be Thou My Vision”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4EF6E3-2A11-A646-AEFA-929CBA78269F}"/>
              </a:ext>
            </a:extLst>
          </p:cNvPr>
          <p:cNvSpPr txBox="1"/>
          <p:nvPr/>
        </p:nvSpPr>
        <p:spPr>
          <a:xfrm>
            <a:off x="329610" y="2222887"/>
            <a:ext cx="864427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Arial Rounded MT Bold" panose="020F0704030504030204" pitchFamily="34" charset="77"/>
              </a:rPr>
              <a:t>Line 2– I ever with Thee and Thou with me, Lord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3189769" y="1440122"/>
            <a:ext cx="16450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Verse 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404037" y="3267262"/>
            <a:ext cx="438293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An eternal relationship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54F8B9-C6A1-6942-B7C0-C172FBB4260C}"/>
              </a:ext>
            </a:extLst>
          </p:cNvPr>
          <p:cNvSpPr txBox="1"/>
          <p:nvPr/>
        </p:nvSpPr>
        <p:spPr>
          <a:xfrm>
            <a:off x="404037" y="4400692"/>
            <a:ext cx="658155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Created for relationships</a:t>
            </a:r>
          </a:p>
        </p:txBody>
      </p:sp>
    </p:spTree>
    <p:extLst>
      <p:ext uri="{BB962C8B-B14F-4D97-AF65-F5344CB8AC3E}">
        <p14:creationId xmlns:p14="http://schemas.microsoft.com/office/powerpoint/2010/main" val="47484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“Be Thou My Vision”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4EF6E3-2A11-A646-AEFA-929CBA78269F}"/>
              </a:ext>
            </a:extLst>
          </p:cNvPr>
          <p:cNvSpPr txBox="1"/>
          <p:nvPr/>
        </p:nvSpPr>
        <p:spPr>
          <a:xfrm>
            <a:off x="329610" y="2222887"/>
            <a:ext cx="864427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Arial Rounded MT Bold" panose="020F0704030504030204" pitchFamily="34" charset="77"/>
              </a:rPr>
              <a:t>Line 3– Thou my great Father, and I Thy true 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3189769" y="1440122"/>
            <a:ext cx="16450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Verse 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404037" y="3267262"/>
            <a:ext cx="51139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The relationship is intimate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54F8B9-C6A1-6942-B7C0-C172FBB4260C}"/>
              </a:ext>
            </a:extLst>
          </p:cNvPr>
          <p:cNvSpPr txBox="1"/>
          <p:nvPr/>
        </p:nvSpPr>
        <p:spPr>
          <a:xfrm>
            <a:off x="404037" y="4400692"/>
            <a:ext cx="658155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The relationship is practical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85EF6B-2EDE-054D-A5AE-E992257B32C7}"/>
              </a:ext>
            </a:extLst>
          </p:cNvPr>
          <p:cNvSpPr txBox="1"/>
          <p:nvPr/>
        </p:nvSpPr>
        <p:spPr>
          <a:xfrm>
            <a:off x="404037" y="5534122"/>
            <a:ext cx="658155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3. The son is accountable to the Father</a:t>
            </a:r>
          </a:p>
        </p:txBody>
      </p:sp>
    </p:spTree>
    <p:extLst>
      <p:ext uri="{BB962C8B-B14F-4D97-AF65-F5344CB8AC3E}">
        <p14:creationId xmlns:p14="http://schemas.microsoft.com/office/powerpoint/2010/main" val="219797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“Be Thou My Vision”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4EF6E3-2A11-A646-AEFA-929CBA78269F}"/>
              </a:ext>
            </a:extLst>
          </p:cNvPr>
          <p:cNvSpPr txBox="1"/>
          <p:nvPr/>
        </p:nvSpPr>
        <p:spPr>
          <a:xfrm>
            <a:off x="329610" y="2222887"/>
            <a:ext cx="864427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Arial Rounded MT Bold" panose="020F0704030504030204" pitchFamily="34" charset="77"/>
              </a:rPr>
              <a:t>Line 4– Thou in me dwelling, and I with Thee 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3189769" y="1440122"/>
            <a:ext cx="16450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Verse 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404037" y="3267262"/>
            <a:ext cx="5147563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God lives in me; we are One!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54F8B9-C6A1-6942-B7C0-C172FBB4260C}"/>
              </a:ext>
            </a:extLst>
          </p:cNvPr>
          <p:cNvSpPr txBox="1"/>
          <p:nvPr/>
        </p:nvSpPr>
        <p:spPr>
          <a:xfrm>
            <a:off x="404037" y="4400692"/>
            <a:ext cx="658155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In unity with God; I am someone!</a:t>
            </a:r>
          </a:p>
        </p:txBody>
      </p:sp>
    </p:spTree>
    <p:extLst>
      <p:ext uri="{BB962C8B-B14F-4D97-AF65-F5344CB8AC3E}">
        <p14:creationId xmlns:p14="http://schemas.microsoft.com/office/powerpoint/2010/main" val="94429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DA13F0-D00B-DA43-B1B8-A791D394D4E9}"/>
              </a:ext>
            </a:extLst>
          </p:cNvPr>
          <p:cNvSpPr txBox="1"/>
          <p:nvPr/>
        </p:nvSpPr>
        <p:spPr>
          <a:xfrm>
            <a:off x="691115" y="255182"/>
            <a:ext cx="587372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Abadi MT Condensed Extra Bold" panose="020B0306030101010103" pitchFamily="34" charset="77"/>
              </a:rPr>
              <a:t>“Be Thou My Vision”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677DB-D849-FB4F-A773-4E2A29201667}"/>
              </a:ext>
            </a:extLst>
          </p:cNvPr>
          <p:cNvSpPr txBox="1"/>
          <p:nvPr/>
        </p:nvSpPr>
        <p:spPr>
          <a:xfrm>
            <a:off x="2935810" y="1480945"/>
            <a:ext cx="31047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u="sng" dirty="0">
                <a:latin typeface="Britannic Bold" panose="020B0903060703020204" pitchFamily="34" charset="77"/>
                <a:cs typeface="Angsana New" panose="02020603050405020304" pitchFamily="18" charset="-34"/>
              </a:rPr>
              <a:t>Final Thoughts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16372-315F-7E4A-9BF7-38F6D98B1924}"/>
              </a:ext>
            </a:extLst>
          </p:cNvPr>
          <p:cNvSpPr txBox="1"/>
          <p:nvPr/>
        </p:nvSpPr>
        <p:spPr>
          <a:xfrm>
            <a:off x="337200" y="2407265"/>
            <a:ext cx="5331909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1. Hear His words (Rom.10:17)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661003-0A1A-5840-A993-107497CC4169}"/>
              </a:ext>
            </a:extLst>
          </p:cNvPr>
          <p:cNvSpPr txBox="1"/>
          <p:nvPr/>
        </p:nvSpPr>
        <p:spPr>
          <a:xfrm>
            <a:off x="337200" y="3253242"/>
            <a:ext cx="658155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2. Believe in Him (Rom.10:9-10)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2E39E4-D0DE-1140-801C-E31E7A2B5281}"/>
              </a:ext>
            </a:extLst>
          </p:cNvPr>
          <p:cNvSpPr txBox="1"/>
          <p:nvPr/>
        </p:nvSpPr>
        <p:spPr>
          <a:xfrm>
            <a:off x="337200" y="4065248"/>
            <a:ext cx="658155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3. Confess your sins (Rom.10:9-10)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B6540E-F74C-4D49-9F81-D1B978FECE76}"/>
              </a:ext>
            </a:extLst>
          </p:cNvPr>
          <p:cNvSpPr txBox="1"/>
          <p:nvPr/>
        </p:nvSpPr>
        <p:spPr>
          <a:xfrm>
            <a:off x="337200" y="4920452"/>
            <a:ext cx="768666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4. Repent and be baptized (Acts 2:38)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A3B2E4-CB97-F34A-A985-C5A6B34483CD}"/>
              </a:ext>
            </a:extLst>
          </p:cNvPr>
          <p:cNvSpPr txBox="1"/>
          <p:nvPr/>
        </p:nvSpPr>
        <p:spPr>
          <a:xfrm>
            <a:off x="337200" y="5775656"/>
            <a:ext cx="658155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77"/>
              </a:rPr>
              <a:t>5. Live faithfully (Rev.2:10)</a:t>
            </a:r>
          </a:p>
        </p:txBody>
      </p:sp>
    </p:spTree>
    <p:extLst>
      <p:ext uri="{BB962C8B-B14F-4D97-AF65-F5344CB8AC3E}">
        <p14:creationId xmlns:p14="http://schemas.microsoft.com/office/powerpoint/2010/main" val="409046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9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246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Abadi MT Condensed Extra Bold</vt:lpstr>
      <vt:lpstr>Angsana New</vt:lpstr>
      <vt:lpstr>Arial</vt:lpstr>
      <vt:lpstr>Arial Rounded MT Bold</vt:lpstr>
      <vt:lpstr>Britannic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“Rop Tu Mo Bholie”</dc:title>
  <dc:creator>John Pollard</dc:creator>
  <cp:lastModifiedBy>John Pollard</cp:lastModifiedBy>
  <cp:revision>13</cp:revision>
  <dcterms:created xsi:type="dcterms:W3CDTF">2018-03-16T14:10:07Z</dcterms:created>
  <dcterms:modified xsi:type="dcterms:W3CDTF">2018-03-23T01:31:31Z</dcterms:modified>
</cp:coreProperties>
</file>