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94"/>
    <p:restoredTop sz="94551"/>
  </p:normalViewPr>
  <p:slideViewPr>
    <p:cSldViewPr snapToGrid="0" snapToObjects="1">
      <p:cViewPr varScale="1">
        <p:scale>
          <a:sx n="68" d="100"/>
          <a:sy n="68" d="100"/>
        </p:scale>
        <p:origin x="4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7E24-603D-4C49-B67E-CA70DA9532C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19AEB-9D8E-C24D-906A-F39352DB4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9AEB-9D8E-C24D-906A-F39352DB44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2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19AEB-9D8E-C24D-906A-F39352DB4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87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C923-3FFE-2F49-B567-6D14DE1506F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B9A-6BC9-2E44-9159-DC8AE6025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C923-3FFE-2F49-B567-6D14DE1506F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B9A-6BC9-2E44-9159-DC8AE6025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C923-3FFE-2F49-B567-6D14DE1506F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B9A-6BC9-2E44-9159-DC8AE6025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C923-3FFE-2F49-B567-6D14DE1506F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B9A-6BC9-2E44-9159-DC8AE6025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C923-3FFE-2F49-B567-6D14DE1506F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B9A-6BC9-2E44-9159-DC8AE6025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C923-3FFE-2F49-B567-6D14DE1506F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B9A-6BC9-2E44-9159-DC8AE6025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C923-3FFE-2F49-B567-6D14DE1506F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B9A-6BC9-2E44-9159-DC8AE6025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C923-3FFE-2F49-B567-6D14DE1506F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B9A-6BC9-2E44-9159-DC8AE6025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C923-3FFE-2F49-B567-6D14DE1506F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B9A-6BC9-2E44-9159-DC8AE6025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C923-3FFE-2F49-B567-6D14DE1506F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B9A-6BC9-2E44-9159-DC8AE6025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C923-3FFE-2F49-B567-6D14DE1506F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B9A-6BC9-2E44-9159-DC8AE6025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C923-3FFE-2F49-B567-6D14DE1506F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9CB9A-6BC9-2E44-9159-DC8AE6025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184" y="1956122"/>
            <a:ext cx="7801336" cy="1006998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anchor="ctr" anchorCtr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u="sng" dirty="0">
                <a:effectLst>
                  <a:innerShdw blurRad="63500" dist="101600" dir="5400000">
                    <a:prstClr val="black">
                      <a:alpha val="50000"/>
                    </a:prstClr>
                  </a:innerShdw>
                </a:effectLst>
                <a:latin typeface="Franklin Gothic Heavy" charset="0"/>
                <a:ea typeface="Franklin Gothic Heavy" charset="0"/>
                <a:cs typeface="Franklin Gothic Heavy" charset="0"/>
              </a:rPr>
              <a:t>A Tale of Two Storms</a:t>
            </a:r>
          </a:p>
        </p:txBody>
      </p:sp>
    </p:spTree>
    <p:extLst>
      <p:ext uri="{BB962C8B-B14F-4D97-AF65-F5344CB8AC3E}">
        <p14:creationId xmlns:p14="http://schemas.microsoft.com/office/powerpoint/2010/main" val="2445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240" y="639504"/>
            <a:ext cx="3868340" cy="823912"/>
          </a:xfrm>
        </p:spPr>
        <p:txBody>
          <a:bodyPr>
            <a:normAutofit/>
          </a:bodyPr>
          <a:lstStyle/>
          <a:p>
            <a:pPr algn="ctr"/>
            <a:r>
              <a:rPr lang="en-US" sz="4200" u="sng" dirty="0">
                <a:latin typeface="Franklin Gothic Heavy" charset="0"/>
                <a:ea typeface="Franklin Gothic Heavy" charset="0"/>
                <a:cs typeface="Franklin Gothic Heavy" charset="0"/>
              </a:rPr>
              <a:t>On The Sea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770" y="2222340"/>
            <a:ext cx="4169281" cy="322185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800" b="1" dirty="0">
                <a:effectLst/>
                <a:latin typeface="Britannic Bold" panose="020B0903060703020204" pitchFamily="34" charset="77"/>
                <a:ea typeface="Arial Rounded MT Bold" charset="0"/>
                <a:cs typeface="Arial Rounded MT Bold" charset="0"/>
              </a:rPr>
              <a:t>The fierce storm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effectLst/>
                <a:latin typeface="Britannic Bold" panose="020B0903060703020204" pitchFamily="34" charset="77"/>
                <a:ea typeface="Arial Rounded MT Bold" charset="0"/>
                <a:cs typeface="Arial Rounded MT Bold" charset="0"/>
              </a:rPr>
              <a:t>The desperate cry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effectLst/>
                <a:latin typeface="Britannic Bold" panose="020B0903060703020204" pitchFamily="34" charset="77"/>
                <a:ea typeface="Arial Rounded MT Bold" charset="0"/>
                <a:cs typeface="Arial Rounded MT Bold" charset="0"/>
              </a:rPr>
              <a:t>The powerful rebuke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effectLst/>
                <a:latin typeface="Britannic Bold" panose="020B0903060703020204" pitchFamily="34" charset="77"/>
                <a:ea typeface="Arial Rounded MT Bold" charset="0"/>
                <a:cs typeface="Arial Rounded MT Bold" charset="0"/>
              </a:rPr>
              <a:t>The lack of faith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990" y="639504"/>
            <a:ext cx="3887391" cy="823912"/>
          </a:xfrm>
        </p:spPr>
        <p:txBody>
          <a:bodyPr>
            <a:normAutofit/>
          </a:bodyPr>
          <a:lstStyle/>
          <a:p>
            <a:pPr algn="ctr"/>
            <a:r>
              <a:rPr lang="en-US" sz="4200" u="sng" dirty="0">
                <a:latin typeface="Franklin Gothic Heavy" charset="0"/>
                <a:ea typeface="Franklin Gothic Heavy" charset="0"/>
                <a:cs typeface="Franklin Gothic Heavy" charset="0"/>
              </a:rPr>
              <a:t>In Your Life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8949" y="2222339"/>
            <a:ext cx="4178282" cy="322185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800" b="1" dirty="0">
                <a:effectLst/>
                <a:latin typeface="Britannic Bold" panose="020B0903060703020204" pitchFamily="34" charset="77"/>
                <a:ea typeface="Arial Rounded MT Bold" charset="0"/>
                <a:cs typeface="Arial Rounded MT Bold" charset="0"/>
              </a:rPr>
              <a:t>The gravity of sin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effectLst/>
                <a:latin typeface="Britannic Bold" panose="020B0903060703020204" pitchFamily="34" charset="77"/>
                <a:ea typeface="Arial Rounded MT Bold" charset="0"/>
                <a:cs typeface="Arial Rounded MT Bold" charset="0"/>
              </a:rPr>
              <a:t>The desperate cry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effectLst/>
                <a:latin typeface="Britannic Bold" panose="020B0903060703020204" pitchFamily="34" charset="77"/>
                <a:ea typeface="Arial Rounded MT Bold" charset="0"/>
                <a:cs typeface="Arial Rounded MT Bold" charset="0"/>
              </a:rPr>
              <a:t>The powerful rebuke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effectLst/>
                <a:latin typeface="Britannic Bold" panose="020B0903060703020204" pitchFamily="34" charset="77"/>
                <a:ea typeface="Arial Rounded MT Bold" charset="0"/>
                <a:cs typeface="Arial Rounded MT Bold" charset="0"/>
              </a:rPr>
              <a:t>Do you believe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nimBg="1" autoUpdateAnimBg="0"/>
      <p:bldP spid="6" grpId="0" build="p" bldLvl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184" y="1956122"/>
            <a:ext cx="7801336" cy="1006998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anchor="ctr" anchorCtr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u="sng" dirty="0">
                <a:effectLst>
                  <a:innerShdw blurRad="63500" dist="101600" dir="5400000">
                    <a:prstClr val="black">
                      <a:alpha val="50000"/>
                    </a:prstClr>
                  </a:innerShdw>
                </a:effectLst>
                <a:latin typeface="Franklin Gothic Heavy" charset="0"/>
                <a:ea typeface="Franklin Gothic Heavy" charset="0"/>
                <a:cs typeface="Franklin Gothic Heavy" charset="0"/>
              </a:rPr>
              <a:t>A Tale of Two Storms</a:t>
            </a:r>
          </a:p>
        </p:txBody>
      </p:sp>
    </p:spTree>
    <p:extLst>
      <p:ext uri="{BB962C8B-B14F-4D97-AF65-F5344CB8AC3E}">
        <p14:creationId xmlns:p14="http://schemas.microsoft.com/office/powerpoint/2010/main" val="3797798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44</Words>
  <Application>Microsoft Office PowerPoint</Application>
  <PresentationFormat>On-screen Show (4:3)</PresentationFormat>
  <Paragraphs>14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Rounded MT Bold</vt:lpstr>
      <vt:lpstr>Britannic Bold</vt:lpstr>
      <vt:lpstr>Calibri</vt:lpstr>
      <vt:lpstr>Calibri Light</vt:lpstr>
      <vt:lpstr>Franklin Gothic Heavy</vt:lpstr>
      <vt:lpstr>Office Theme</vt:lpstr>
      <vt:lpstr>A Tale of Two Storms</vt:lpstr>
      <vt:lpstr>PowerPoint Presentation</vt:lpstr>
      <vt:lpstr>A Tale of Two Storms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Positives and Perils of Friendship</dc:title>
  <dc:creator>John Pollard</dc:creator>
  <cp:lastModifiedBy>Jonathan</cp:lastModifiedBy>
  <cp:revision>20</cp:revision>
  <dcterms:created xsi:type="dcterms:W3CDTF">2017-06-21T01:43:06Z</dcterms:created>
  <dcterms:modified xsi:type="dcterms:W3CDTF">2018-04-19T18:15:07Z</dcterms:modified>
</cp:coreProperties>
</file>