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78" r:id="rId6"/>
    <p:sldId id="263" r:id="rId7"/>
    <p:sldId id="265" r:id="rId8"/>
    <p:sldId id="279" r:id="rId9"/>
    <p:sldId id="266" r:id="rId10"/>
    <p:sldId id="280" r:id="rId11"/>
    <p:sldId id="267" r:id="rId12"/>
    <p:sldId id="281" r:id="rId13"/>
    <p:sldId id="282" r:id="rId14"/>
    <p:sldId id="283" r:id="rId15"/>
    <p:sldId id="284" r:id="rId16"/>
    <p:sldId id="304" r:id="rId17"/>
    <p:sldId id="268" r:id="rId18"/>
    <p:sldId id="286" r:id="rId19"/>
    <p:sldId id="287" r:id="rId20"/>
    <p:sldId id="285" r:id="rId21"/>
    <p:sldId id="288" r:id="rId22"/>
    <p:sldId id="289" r:id="rId23"/>
    <p:sldId id="290" r:id="rId24"/>
    <p:sldId id="292" r:id="rId25"/>
    <p:sldId id="291" r:id="rId26"/>
    <p:sldId id="293" r:id="rId27"/>
    <p:sldId id="294" r:id="rId28"/>
    <p:sldId id="295" r:id="rId29"/>
    <p:sldId id="296" r:id="rId30"/>
    <p:sldId id="30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4" r:id="rId45"/>
    <p:sldId id="313" r:id="rId46"/>
    <p:sldId id="315" r:id="rId47"/>
    <p:sldId id="316" r:id="rId48"/>
    <p:sldId id="31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20" d="100"/>
          <a:sy n="120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51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406481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Repetitive Pattern: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Thus says the LORD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3 transgressions and for 4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not revoke its punishment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Because…(description of sin)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send fire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25625"/>
            <a:ext cx="6390862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4C84-EDDE-4042-8DE7-34901948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369472"/>
            <a:ext cx="3625702" cy="607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0439-BB78-934C-B6F3-793CE649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19" y="252708"/>
            <a:ext cx="4191148" cy="62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BD8E-216E-ED43-A122-F1D4FE03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5" y="404037"/>
            <a:ext cx="7669619" cy="57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38739"/>
            <a:ext cx="6390862" cy="398559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“For 3 transgressions and for 4”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Enough evidence for conviction (sin upon sin)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7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</p:txBody>
      </p:sp>
    </p:spTree>
    <p:extLst>
      <p:ext uri="{BB962C8B-B14F-4D97-AF65-F5344CB8AC3E}">
        <p14:creationId xmlns:p14="http://schemas.microsoft.com/office/powerpoint/2010/main" val="2714569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“Threshed Gilead; sharp iron”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 east of the Jordan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Reference to cruelty and brutality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Hazael; citadels of Ben-Hadad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Safe places aren’t safe from God</a:t>
            </a:r>
          </a:p>
        </p:txBody>
      </p:sp>
    </p:spTree>
    <p:extLst>
      <p:ext uri="{BB962C8B-B14F-4D97-AF65-F5344CB8AC3E}">
        <p14:creationId xmlns:p14="http://schemas.microsoft.com/office/powerpoint/2010/main" val="271350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judgment will penetrate defenses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will be slaughtered (cut off)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“Aven”–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“Beth-Eden”–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 of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is Kir?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Aram go back to captivity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</p:txBody>
      </p:sp>
    </p:spTree>
    <p:extLst>
      <p:ext uri="{BB962C8B-B14F-4D97-AF65-F5344CB8AC3E}">
        <p14:creationId xmlns:p14="http://schemas.microsoft.com/office/powerpoint/2010/main" val="25062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South Philistia; prominent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 common enemies of Israelites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deliverance of a nation to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Gaza and its citadels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slaughtered; no one shall escape</a:t>
            </a:r>
          </a:p>
        </p:txBody>
      </p:sp>
    </p:spTree>
    <p:extLst>
      <p:ext uri="{BB962C8B-B14F-4D97-AF65-F5344CB8AC3E}">
        <p14:creationId xmlns:p14="http://schemas.microsoft.com/office/powerpoint/2010/main" val="3715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</p:txBody>
      </p:sp>
    </p:spTree>
    <p:extLst>
      <p:ext uri="{BB962C8B-B14F-4D97-AF65-F5344CB8AC3E}">
        <p14:creationId xmlns:p14="http://schemas.microsoft.com/office/powerpoint/2010/main" val="13086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Exportation included people sold into slavery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Delivered people to Edom (v.6)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Treaty with David and Solomon broken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Tyre</a:t>
            </a:r>
          </a:p>
        </p:txBody>
      </p:sp>
    </p:spTree>
    <p:extLst>
      <p:ext uri="{BB962C8B-B14F-4D97-AF65-F5344CB8AC3E}">
        <p14:creationId xmlns:p14="http://schemas.microsoft.com/office/powerpoint/2010/main" val="35619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</p:txBody>
      </p:sp>
    </p:spTree>
    <p:extLst>
      <p:ext uri="{BB962C8B-B14F-4D97-AF65-F5344CB8AC3E}">
        <p14:creationId xmlns:p14="http://schemas.microsoft.com/office/powerpoint/2010/main" val="3778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9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B7C76-D88A-634E-9462-B88610B61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09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Edom– Nation from Esau; enemies of Israel (Gen. 25:19-34)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Saul, David and Amaziah fought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Hatred; raiding cities, taking captives as slaves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stifled compassion, constant pursuit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4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Teman, Bozran; extreme north and south 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1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Ammon– Nation from Ben-Ammi (Gen. 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Continuously seeking to expand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Fierce people; idolatrous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Known for their cruel atrocities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Related to Israel but refused to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ripped open pregnant women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Rabbah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 cries; storm in day of tempest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will be exiled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7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Nation from Moab (Gen.19:37-38)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Enemies of Israel (Deut.23:3-4)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Ruth prominent Moabite (Matt.1:5-6)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Burn the bones of King of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Moab; Kerioth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Cut off judge, princes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Falls under Assyrian timeline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Climate? Aram primary oppressor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Amos 5:14-15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Seek God, Hate Evil, Do Good…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4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Covenant nation (2 Kings 17:2)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God’s law (2 Kings 17:19)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Chosen people responsible to know His laws (2 Kings 22:11-20)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“Their lies…”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Judah; Jerusalem</a:t>
            </a:r>
          </a:p>
        </p:txBody>
      </p:sp>
    </p:spTree>
    <p:extLst>
      <p:ext uri="{BB962C8B-B14F-4D97-AF65-F5344CB8AC3E}">
        <p14:creationId xmlns:p14="http://schemas.microsoft.com/office/powerpoint/2010/main" val="402797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turn has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Kings did evil; known for its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“Sell the righteous…”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“The needy for…”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“Pant head of helpless”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“Turn aside humble”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5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 man and his father”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Cloak as pledge (Ex. 25:26-27); Wine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God speaks about all He has done for them (vv.9-11)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pronoun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“I” 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Amorites (Josh. 10-12)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1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Out of Egypt (Ex. 20:2; Deut. 5:6)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Prophets; Nazarites (Deut. 18:18; Num. 6:1-21)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rejected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Two meanings? (2:13)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(vv. 14-16)</a:t>
            </a:r>
          </a:p>
        </p:txBody>
      </p:sp>
    </p:spTree>
    <p:extLst>
      <p:ext uri="{BB962C8B-B14F-4D97-AF65-F5344CB8AC3E}">
        <p14:creationId xmlns:p14="http://schemas.microsoft.com/office/powerpoint/2010/main" val="341351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7" y="1786270"/>
            <a:ext cx="6692501" cy="4614531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Judgment on the Nations (1:1–2:16)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Oracles of Judgement Against Israel (3:1–6:14)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Visions of Divine Retribution (7:1–9:10)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Restoration (9:11-15)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051" y="1825625"/>
            <a:ext cx="6261653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Sheepherder from Tekoa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received through visions (Num.12:1-7)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concerning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II– Israel; Uzziah–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32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Ground mourns; Carmel dries up– Drought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1764</TotalTime>
  <Words>943</Words>
  <Application>Microsoft Macintosh PowerPoint</Application>
  <PresentationFormat>On-screen Show (4:3)</PresentationFormat>
  <Paragraphs>168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Office Theme</vt:lpstr>
      <vt:lpstr>1_Office Theme</vt:lpstr>
      <vt:lpstr>PowerPoint Presentation</vt:lpstr>
      <vt:lpstr>Introduction</vt:lpstr>
      <vt:lpstr>PowerPoint Presentation</vt:lpstr>
      <vt:lpstr>Introduction</vt:lpstr>
      <vt:lpstr>Outline</vt:lpstr>
      <vt:lpstr>Chapter 1</vt:lpstr>
      <vt:lpstr>Chapter 1</vt:lpstr>
      <vt:lpstr>PowerPoint Presentation</vt:lpstr>
      <vt:lpstr>Chapter 1</vt:lpstr>
      <vt:lpstr>Chapter 1</vt:lpstr>
      <vt:lpstr>Chapter 1</vt:lpstr>
      <vt:lpstr>PowerPoint Presentation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1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PowerPoint Presentation</vt:lpstr>
      <vt:lpstr>PowerPoint Presentation</vt:lpstr>
      <vt:lpstr>Chapter 1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26</cp:revision>
  <dcterms:created xsi:type="dcterms:W3CDTF">2018-03-14T17:15:34Z</dcterms:created>
  <dcterms:modified xsi:type="dcterms:W3CDTF">2018-03-31T23:19:02Z</dcterms:modified>
</cp:coreProperties>
</file>