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40"/>
    <p:restoredTop sz="94648"/>
  </p:normalViewPr>
  <p:slideViewPr>
    <p:cSldViewPr snapToGrid="0" snapToObjects="1">
      <p:cViewPr varScale="1">
        <p:scale>
          <a:sx n="112" d="100"/>
          <a:sy n="112" d="100"/>
        </p:scale>
        <p:origin x="192" y="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6C3AD-0CC5-6D40-874F-5D90B6767737}" type="datetimeFigureOut">
              <a:rPr lang="en-US" smtClean="0"/>
              <a:t>3/31/18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2380-7F4A-7E48-B1E7-7F99F0B16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303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6C3AD-0CC5-6D40-874F-5D90B6767737}" type="datetimeFigureOut">
              <a:rPr lang="en-US" smtClean="0"/>
              <a:t>3/31/18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2380-7F4A-7E48-B1E7-7F99F0B16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387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6C3AD-0CC5-6D40-874F-5D90B6767737}" type="datetimeFigureOut">
              <a:rPr lang="en-US" smtClean="0"/>
              <a:t>3/31/18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2380-7F4A-7E48-B1E7-7F99F0B16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632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6C3AD-0CC5-6D40-874F-5D90B6767737}" type="datetimeFigureOut">
              <a:rPr lang="en-US" smtClean="0"/>
              <a:t>3/31/18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2380-7F4A-7E48-B1E7-7F99F0B16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871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6C3AD-0CC5-6D40-874F-5D90B6767737}" type="datetimeFigureOut">
              <a:rPr lang="en-US" smtClean="0"/>
              <a:t>3/31/18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2380-7F4A-7E48-B1E7-7F99F0B16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376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6C3AD-0CC5-6D40-874F-5D90B6767737}" type="datetimeFigureOut">
              <a:rPr lang="en-US" smtClean="0"/>
              <a:t>3/31/18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2380-7F4A-7E48-B1E7-7F99F0B16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540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6C3AD-0CC5-6D40-874F-5D90B6767737}" type="datetimeFigureOut">
              <a:rPr lang="en-US" smtClean="0"/>
              <a:t>3/31/18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2380-7F4A-7E48-B1E7-7F99F0B16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009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6C3AD-0CC5-6D40-874F-5D90B6767737}" type="datetimeFigureOut">
              <a:rPr lang="en-US" smtClean="0"/>
              <a:t>3/31/18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2380-7F4A-7E48-B1E7-7F99F0B16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37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6C3AD-0CC5-6D40-874F-5D90B6767737}" type="datetimeFigureOut">
              <a:rPr lang="en-US" smtClean="0"/>
              <a:t>3/31/18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2380-7F4A-7E48-B1E7-7F99F0B16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304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6C3AD-0CC5-6D40-874F-5D90B6767737}" type="datetimeFigureOut">
              <a:rPr lang="en-US" smtClean="0"/>
              <a:t>3/31/18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2380-7F4A-7E48-B1E7-7F99F0B16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771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6C3AD-0CC5-6D40-874F-5D90B6767737}" type="datetimeFigureOut">
              <a:rPr lang="en-US" smtClean="0"/>
              <a:t>3/31/18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2380-7F4A-7E48-B1E7-7F99F0B16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282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6C3AD-0CC5-6D40-874F-5D90B6767737}" type="datetimeFigureOut">
              <a:rPr lang="en-US" smtClean="0"/>
              <a:t>3/31/18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E2380-7F4A-7E48-B1E7-7F99F0B16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380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CDA13F0-D00B-DA43-B1B8-A791D394D4E9}"/>
              </a:ext>
            </a:extLst>
          </p:cNvPr>
          <p:cNvSpPr txBox="1"/>
          <p:nvPr/>
        </p:nvSpPr>
        <p:spPr>
          <a:xfrm>
            <a:off x="691115" y="255182"/>
            <a:ext cx="5873724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none" rtlCol="0">
            <a:spAutoFit/>
          </a:bodyPr>
          <a:lstStyle/>
          <a:p>
            <a:r>
              <a:rPr lang="en-US" sz="5400" b="1" dirty="0">
                <a:latin typeface="Abadi MT Condensed Extra Bold" panose="020B0306030101010103" pitchFamily="34" charset="77"/>
              </a:rPr>
              <a:t>“Be Thou My Vision”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7677DB-D849-FB4F-A773-4E2A29201667}"/>
              </a:ext>
            </a:extLst>
          </p:cNvPr>
          <p:cNvSpPr txBox="1"/>
          <p:nvPr/>
        </p:nvSpPr>
        <p:spPr>
          <a:xfrm>
            <a:off x="3189769" y="1440122"/>
            <a:ext cx="164500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u="sng" dirty="0">
                <a:latin typeface="Britannic Bold" panose="020B0903060703020204" pitchFamily="34" charset="77"/>
                <a:cs typeface="Angsana New" panose="02020603050405020304" pitchFamily="18" charset="-34"/>
              </a:rPr>
              <a:t>Verse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9D51D4B-6CA0-6942-AF54-9360C0161835}"/>
              </a:ext>
            </a:extLst>
          </p:cNvPr>
          <p:cNvSpPr txBox="1"/>
          <p:nvPr/>
        </p:nvSpPr>
        <p:spPr>
          <a:xfrm>
            <a:off x="1326584" y="2623936"/>
            <a:ext cx="6262576" cy="14465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r>
              <a:rPr lang="en-US" sz="3200" b="1" u="sng" dirty="0"/>
              <a:t>Vision</a:t>
            </a:r>
            <a:r>
              <a:rPr lang="en-US" sz="3200" b="1" dirty="0"/>
              <a:t>: </a:t>
            </a:r>
            <a:r>
              <a:rPr lang="en-US" sz="2800" dirty="0"/>
              <a:t>A roadmap, indicating what one wants to become by setting a defined direction for growth.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F16372-315F-7E4A-9BF7-38F6D98B1924}"/>
              </a:ext>
            </a:extLst>
          </p:cNvPr>
          <p:cNvSpPr txBox="1"/>
          <p:nvPr/>
        </p:nvSpPr>
        <p:spPr>
          <a:xfrm>
            <a:off x="404036" y="3190290"/>
            <a:ext cx="7834196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Britannic Bold" panose="020B0903060703020204" pitchFamily="34" charset="77"/>
              </a:rPr>
              <a:t>1. Waging a spiritual war against sin and </a:t>
            </a:r>
            <a:r>
              <a:rPr lang="en-US" sz="2800" dirty="0" err="1">
                <a:latin typeface="Britannic Bold" panose="020B0903060703020204" pitchFamily="34" charset="77"/>
              </a:rPr>
              <a:t>satan</a:t>
            </a:r>
            <a:r>
              <a:rPr lang="en-US" sz="2800" dirty="0">
                <a:latin typeface="Britannic Bold" panose="020B0903060703020204" pitchFamily="34" charset="77"/>
              </a:rPr>
              <a:t>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554F8B9-C6A1-6942-B7C0-C172FBB4260C}"/>
              </a:ext>
            </a:extLst>
          </p:cNvPr>
          <p:cNvSpPr txBox="1"/>
          <p:nvPr/>
        </p:nvSpPr>
        <p:spPr>
          <a:xfrm>
            <a:off x="404036" y="4281771"/>
            <a:ext cx="7722693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Britannic Bold" panose="020B0903060703020204" pitchFamily="34" charset="77"/>
              </a:rPr>
              <a:t>2. Putting on the full armor.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7BD33CC-3BF0-E844-BF95-3A66FD851EF0}"/>
              </a:ext>
            </a:extLst>
          </p:cNvPr>
          <p:cNvSpPr txBox="1"/>
          <p:nvPr/>
        </p:nvSpPr>
        <p:spPr>
          <a:xfrm>
            <a:off x="404036" y="5365791"/>
            <a:ext cx="6514925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Britannic Bold" panose="020B0903060703020204" pitchFamily="34" charset="77"/>
              </a:rPr>
              <a:t>3. Only with God, will we win in the end.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762F719-3FD6-0F49-9119-8DB66EEEE909}"/>
              </a:ext>
            </a:extLst>
          </p:cNvPr>
          <p:cNvSpPr txBox="1"/>
          <p:nvPr/>
        </p:nvSpPr>
        <p:spPr>
          <a:xfrm>
            <a:off x="285283" y="2269053"/>
            <a:ext cx="8736165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700" dirty="0">
                <a:latin typeface="Arial Rounded MT Bold" panose="020F0704030504030204" pitchFamily="34" charset="77"/>
              </a:rPr>
              <a:t>Line 1– Be Thou my Bucker, my Sword for the fight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5F4CD56-B94B-D74B-BDB7-AA43351E1DC4}"/>
              </a:ext>
            </a:extLst>
          </p:cNvPr>
          <p:cNvSpPr txBox="1"/>
          <p:nvPr/>
        </p:nvSpPr>
        <p:spPr>
          <a:xfrm>
            <a:off x="1326584" y="2524473"/>
            <a:ext cx="6262576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r>
              <a:rPr lang="en-US" sz="3200" b="1" u="sng" dirty="0"/>
              <a:t>Relationship</a:t>
            </a:r>
            <a:r>
              <a:rPr lang="en-US" sz="3200" b="1" dirty="0"/>
              <a:t>: </a:t>
            </a:r>
            <a:r>
              <a:rPr lang="en-US" sz="2800" dirty="0"/>
              <a:t>I must form a relationship with God. God won’t let me down.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039F0D1-390A-E648-8511-00CDE90D2E63}"/>
              </a:ext>
            </a:extLst>
          </p:cNvPr>
          <p:cNvSpPr txBox="1"/>
          <p:nvPr/>
        </p:nvSpPr>
        <p:spPr>
          <a:xfrm>
            <a:off x="3189769" y="1447583"/>
            <a:ext cx="164500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u="sng" dirty="0">
                <a:latin typeface="Britannic Bold" panose="020B0903060703020204" pitchFamily="34" charset="77"/>
                <a:cs typeface="Angsana New" panose="02020603050405020304" pitchFamily="18" charset="-34"/>
              </a:rPr>
              <a:t>Verse 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5E11F99-CF5C-0349-86BF-888CF3ED0F89}"/>
              </a:ext>
            </a:extLst>
          </p:cNvPr>
          <p:cNvSpPr txBox="1"/>
          <p:nvPr/>
        </p:nvSpPr>
        <p:spPr>
          <a:xfrm>
            <a:off x="3189769" y="1442215"/>
            <a:ext cx="164500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u="sng" dirty="0">
                <a:latin typeface="Britannic Bold" panose="020B0903060703020204" pitchFamily="34" charset="77"/>
                <a:cs typeface="Angsana New" panose="02020603050405020304" pitchFamily="18" charset="-34"/>
              </a:rPr>
              <a:t>Verse 2</a:t>
            </a:r>
          </a:p>
        </p:txBody>
      </p:sp>
    </p:spTree>
    <p:extLst>
      <p:ext uri="{BB962C8B-B14F-4D97-AF65-F5344CB8AC3E}">
        <p14:creationId xmlns:p14="http://schemas.microsoft.com/office/powerpoint/2010/main" val="2752137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7" grpId="1"/>
      <p:bldP spid="9" grpId="0" uiExpand="1" bldLvl="5" animBg="1"/>
      <p:bldP spid="9" grpId="1" animBg="1"/>
      <p:bldP spid="10" grpId="0" animBg="1"/>
      <p:bldP spid="11" grpId="0" animBg="1"/>
      <p:bldP spid="12" grpId="0" animBg="1"/>
      <p:bldP spid="15" grpId="0" animBg="1"/>
      <p:bldP spid="13" grpId="0" uiExpand="1" bldLvl="5" animBg="1"/>
      <p:bldP spid="13" grpId="1" animBg="1"/>
      <p:bldP spid="16" grpId="0"/>
      <p:bldP spid="17" grpId="0"/>
      <p:bldP spid="17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CDA13F0-D00B-DA43-B1B8-A791D394D4E9}"/>
              </a:ext>
            </a:extLst>
          </p:cNvPr>
          <p:cNvSpPr txBox="1"/>
          <p:nvPr/>
        </p:nvSpPr>
        <p:spPr>
          <a:xfrm>
            <a:off x="691115" y="255182"/>
            <a:ext cx="5873724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none" rtlCol="0">
            <a:spAutoFit/>
          </a:bodyPr>
          <a:lstStyle/>
          <a:p>
            <a:r>
              <a:rPr lang="en-US" sz="5400" b="1" dirty="0">
                <a:latin typeface="Abadi MT Condensed Extra Bold" panose="020B0306030101010103" pitchFamily="34" charset="77"/>
              </a:rPr>
              <a:t>“Be Thou My Vision”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4EF6E3-2A11-A646-AEFA-929CBA78269F}"/>
              </a:ext>
            </a:extLst>
          </p:cNvPr>
          <p:cNvSpPr txBox="1"/>
          <p:nvPr/>
        </p:nvSpPr>
        <p:spPr>
          <a:xfrm>
            <a:off x="329610" y="2222887"/>
            <a:ext cx="8644270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700" dirty="0">
                <a:latin typeface="Arial Rounded MT Bold" panose="020F0704030504030204" pitchFamily="34" charset="77"/>
              </a:rPr>
              <a:t>Line 2– Be Thou my dignity; Thou my delight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7677DB-D849-FB4F-A773-4E2A29201667}"/>
              </a:ext>
            </a:extLst>
          </p:cNvPr>
          <p:cNvSpPr txBox="1"/>
          <p:nvPr/>
        </p:nvSpPr>
        <p:spPr>
          <a:xfrm>
            <a:off x="3189769" y="1440122"/>
            <a:ext cx="164500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u="sng" dirty="0">
                <a:latin typeface="Britannic Bold" panose="020B0903060703020204" pitchFamily="34" charset="77"/>
                <a:cs typeface="Angsana New" panose="02020603050405020304" pitchFamily="18" charset="-34"/>
              </a:rPr>
              <a:t>Verse 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F16372-315F-7E4A-9BF7-38F6D98B1924}"/>
              </a:ext>
            </a:extLst>
          </p:cNvPr>
          <p:cNvSpPr txBox="1"/>
          <p:nvPr/>
        </p:nvSpPr>
        <p:spPr>
          <a:xfrm>
            <a:off x="404037" y="3267262"/>
            <a:ext cx="5173211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Britannic Bold" panose="020B0903060703020204" pitchFamily="34" charset="77"/>
              </a:rPr>
              <a:t>1. God is my honor; my dignity.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554F8B9-C6A1-6942-B7C0-C172FBB4260C}"/>
              </a:ext>
            </a:extLst>
          </p:cNvPr>
          <p:cNvSpPr txBox="1"/>
          <p:nvPr/>
        </p:nvSpPr>
        <p:spPr>
          <a:xfrm>
            <a:off x="404037" y="4400692"/>
            <a:ext cx="6581554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Britannic Bold" panose="020B0903060703020204" pitchFamily="34" charset="77"/>
              </a:rPr>
              <a:t>2. The Joy of the Lord is my strength.</a:t>
            </a:r>
          </a:p>
        </p:txBody>
      </p:sp>
    </p:spTree>
    <p:extLst>
      <p:ext uri="{BB962C8B-B14F-4D97-AF65-F5344CB8AC3E}">
        <p14:creationId xmlns:p14="http://schemas.microsoft.com/office/powerpoint/2010/main" val="474843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CDA13F0-D00B-DA43-B1B8-A791D394D4E9}"/>
              </a:ext>
            </a:extLst>
          </p:cNvPr>
          <p:cNvSpPr txBox="1"/>
          <p:nvPr/>
        </p:nvSpPr>
        <p:spPr>
          <a:xfrm>
            <a:off x="691115" y="255182"/>
            <a:ext cx="5873724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none" rtlCol="0">
            <a:spAutoFit/>
          </a:bodyPr>
          <a:lstStyle/>
          <a:p>
            <a:r>
              <a:rPr lang="en-US" sz="5400" b="1" dirty="0">
                <a:latin typeface="Abadi MT Condensed Extra Bold" panose="020B0306030101010103" pitchFamily="34" charset="77"/>
              </a:rPr>
              <a:t>“Be Thou My Vision”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4EF6E3-2A11-A646-AEFA-929CBA78269F}"/>
              </a:ext>
            </a:extLst>
          </p:cNvPr>
          <p:cNvSpPr txBox="1"/>
          <p:nvPr/>
        </p:nvSpPr>
        <p:spPr>
          <a:xfrm>
            <a:off x="329610" y="2222887"/>
            <a:ext cx="8644270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700" dirty="0">
                <a:latin typeface="Arial Rounded MT Bold" panose="020F0704030504030204" pitchFamily="34" charset="77"/>
              </a:rPr>
              <a:t>Line 3– Thou my soul’s Shelter, Thou my High Tow’r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7677DB-D849-FB4F-A773-4E2A29201667}"/>
              </a:ext>
            </a:extLst>
          </p:cNvPr>
          <p:cNvSpPr txBox="1"/>
          <p:nvPr/>
        </p:nvSpPr>
        <p:spPr>
          <a:xfrm>
            <a:off x="3189769" y="1440122"/>
            <a:ext cx="164500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u="sng" dirty="0">
                <a:latin typeface="Britannic Bold" panose="020B0903060703020204" pitchFamily="34" charset="77"/>
                <a:cs typeface="Angsana New" panose="02020603050405020304" pitchFamily="18" charset="-34"/>
              </a:rPr>
              <a:t>Verse 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F16372-315F-7E4A-9BF7-38F6D98B1924}"/>
              </a:ext>
            </a:extLst>
          </p:cNvPr>
          <p:cNvSpPr txBox="1"/>
          <p:nvPr/>
        </p:nvSpPr>
        <p:spPr>
          <a:xfrm>
            <a:off x="404037" y="3267262"/>
            <a:ext cx="6236003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Britannic Bold" panose="020B0903060703020204" pitchFamily="34" charset="77"/>
              </a:rPr>
              <a:t>1. God is a place of refuge and safety.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554F8B9-C6A1-6942-B7C0-C172FBB4260C}"/>
              </a:ext>
            </a:extLst>
          </p:cNvPr>
          <p:cNvSpPr txBox="1"/>
          <p:nvPr/>
        </p:nvSpPr>
        <p:spPr>
          <a:xfrm>
            <a:off x="404037" y="4400692"/>
            <a:ext cx="6581554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Britannic Bold" panose="020B0903060703020204" pitchFamily="34" charset="77"/>
              </a:rPr>
              <a:t>2. In Him is the perfection of peace.</a:t>
            </a:r>
          </a:p>
        </p:txBody>
      </p:sp>
    </p:spTree>
    <p:extLst>
      <p:ext uri="{BB962C8B-B14F-4D97-AF65-F5344CB8AC3E}">
        <p14:creationId xmlns:p14="http://schemas.microsoft.com/office/powerpoint/2010/main" val="2197976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CDA13F0-D00B-DA43-B1B8-A791D394D4E9}"/>
              </a:ext>
            </a:extLst>
          </p:cNvPr>
          <p:cNvSpPr txBox="1"/>
          <p:nvPr/>
        </p:nvSpPr>
        <p:spPr>
          <a:xfrm>
            <a:off x="691115" y="255182"/>
            <a:ext cx="5873724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none" rtlCol="0">
            <a:spAutoFit/>
          </a:bodyPr>
          <a:lstStyle/>
          <a:p>
            <a:r>
              <a:rPr lang="en-US" sz="5400" b="1" dirty="0">
                <a:latin typeface="Abadi MT Condensed Extra Bold" panose="020B0306030101010103" pitchFamily="34" charset="77"/>
              </a:rPr>
              <a:t>“Be Thou My Vision”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4EF6E3-2A11-A646-AEFA-929CBA78269F}"/>
              </a:ext>
            </a:extLst>
          </p:cNvPr>
          <p:cNvSpPr txBox="1"/>
          <p:nvPr/>
        </p:nvSpPr>
        <p:spPr>
          <a:xfrm>
            <a:off x="261030" y="2177327"/>
            <a:ext cx="8780100" cy="4770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500" dirty="0">
                <a:latin typeface="Arial Rounded MT Bold" panose="020F0704030504030204" pitchFamily="34" charset="77"/>
              </a:rPr>
              <a:t>Line 4– Raise Thou me heav'nward, O Pow’r of my pow’r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7677DB-D849-FB4F-A773-4E2A29201667}"/>
              </a:ext>
            </a:extLst>
          </p:cNvPr>
          <p:cNvSpPr txBox="1"/>
          <p:nvPr/>
        </p:nvSpPr>
        <p:spPr>
          <a:xfrm>
            <a:off x="3189769" y="1440122"/>
            <a:ext cx="164500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u="sng" dirty="0">
                <a:latin typeface="Britannic Bold" panose="020B0903060703020204" pitchFamily="34" charset="77"/>
                <a:cs typeface="Angsana New" panose="02020603050405020304" pitchFamily="18" charset="-34"/>
              </a:rPr>
              <a:t>Verse 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F16372-315F-7E4A-9BF7-38F6D98B1924}"/>
              </a:ext>
            </a:extLst>
          </p:cNvPr>
          <p:cNvSpPr txBox="1"/>
          <p:nvPr/>
        </p:nvSpPr>
        <p:spPr>
          <a:xfrm>
            <a:off x="404037" y="3267262"/>
            <a:ext cx="5723042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Britannic Bold" panose="020B0903060703020204" pitchFamily="34" charset="77"/>
              </a:rPr>
              <a:t>1. Focus on the goal and the prize.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554F8B9-C6A1-6942-B7C0-C172FBB4260C}"/>
              </a:ext>
            </a:extLst>
          </p:cNvPr>
          <p:cNvSpPr txBox="1"/>
          <p:nvPr/>
        </p:nvSpPr>
        <p:spPr>
          <a:xfrm>
            <a:off x="404037" y="4400692"/>
            <a:ext cx="6581554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Britannic Bold" panose="020B0903060703020204" pitchFamily="34" charset="77"/>
              </a:rPr>
              <a:t>2. God is the source of our strength.</a:t>
            </a:r>
          </a:p>
        </p:txBody>
      </p:sp>
    </p:spTree>
    <p:extLst>
      <p:ext uri="{BB962C8B-B14F-4D97-AF65-F5344CB8AC3E}">
        <p14:creationId xmlns:p14="http://schemas.microsoft.com/office/powerpoint/2010/main" val="944297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CDA13F0-D00B-DA43-B1B8-A791D394D4E9}"/>
              </a:ext>
            </a:extLst>
          </p:cNvPr>
          <p:cNvSpPr txBox="1"/>
          <p:nvPr/>
        </p:nvSpPr>
        <p:spPr>
          <a:xfrm>
            <a:off x="691115" y="255182"/>
            <a:ext cx="5873724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none" rtlCol="0">
            <a:spAutoFit/>
          </a:bodyPr>
          <a:lstStyle/>
          <a:p>
            <a:r>
              <a:rPr lang="en-US" sz="5400" b="1" dirty="0">
                <a:latin typeface="Abadi MT Condensed Extra Bold" panose="020B0306030101010103" pitchFamily="34" charset="77"/>
              </a:rPr>
              <a:t>“Be Thou My Vision”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7677DB-D849-FB4F-A773-4E2A29201667}"/>
              </a:ext>
            </a:extLst>
          </p:cNvPr>
          <p:cNvSpPr txBox="1"/>
          <p:nvPr/>
        </p:nvSpPr>
        <p:spPr>
          <a:xfrm>
            <a:off x="2935810" y="1480945"/>
            <a:ext cx="310470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u="sng" dirty="0">
                <a:latin typeface="Britannic Bold" panose="020B0903060703020204" pitchFamily="34" charset="77"/>
                <a:cs typeface="Angsana New" panose="02020603050405020304" pitchFamily="18" charset="-34"/>
              </a:rPr>
              <a:t>Final Thoughts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F16372-315F-7E4A-9BF7-38F6D98B1924}"/>
              </a:ext>
            </a:extLst>
          </p:cNvPr>
          <p:cNvSpPr txBox="1"/>
          <p:nvPr/>
        </p:nvSpPr>
        <p:spPr>
          <a:xfrm>
            <a:off x="337200" y="2560481"/>
            <a:ext cx="4249881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Britannic Bold" panose="020B0903060703020204" pitchFamily="34" charset="77"/>
              </a:rPr>
              <a:t>1. God wants to help you!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0661003-0A1A-5840-A993-107497CC4169}"/>
              </a:ext>
            </a:extLst>
          </p:cNvPr>
          <p:cNvSpPr txBox="1"/>
          <p:nvPr/>
        </p:nvSpPr>
        <p:spPr>
          <a:xfrm>
            <a:off x="337200" y="3596142"/>
            <a:ext cx="8521050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Britannic Bold" panose="020B0903060703020204" pitchFamily="34" charset="77"/>
              </a:rPr>
              <a:t>2. Surrender to the waters of baptism (Acts 2:38)</a:t>
            </a:r>
          </a:p>
        </p:txBody>
      </p:sp>
    </p:spTree>
    <p:extLst>
      <p:ext uri="{BB962C8B-B14F-4D97-AF65-F5344CB8AC3E}">
        <p14:creationId xmlns:p14="http://schemas.microsoft.com/office/powerpoint/2010/main" val="4090468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</TotalTime>
  <Words>242</Words>
  <Application>Microsoft Macintosh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Abadi MT Condensed Extra Bold</vt:lpstr>
      <vt:lpstr>Angsana New</vt:lpstr>
      <vt:lpstr>Arial</vt:lpstr>
      <vt:lpstr>Arial Rounded MT Bold</vt:lpstr>
      <vt:lpstr>Britannic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“Rop Tu Mo Bholie”</dc:title>
  <dc:creator>John Pollard</dc:creator>
  <cp:lastModifiedBy>John Pollard</cp:lastModifiedBy>
  <cp:revision>16</cp:revision>
  <dcterms:created xsi:type="dcterms:W3CDTF">2018-03-16T14:10:07Z</dcterms:created>
  <dcterms:modified xsi:type="dcterms:W3CDTF">2018-03-31T23:55:11Z</dcterms:modified>
</cp:coreProperties>
</file>