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40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192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0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8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3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7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7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0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0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7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8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6C3AD-0CC5-6D40-874F-5D90B6767737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8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“Be Thou My Vision”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4EF6E3-2A11-A646-AEFA-929CBA78269F}"/>
              </a:ext>
            </a:extLst>
          </p:cNvPr>
          <p:cNvSpPr txBox="1"/>
          <p:nvPr/>
        </p:nvSpPr>
        <p:spPr>
          <a:xfrm>
            <a:off x="297180" y="2222887"/>
            <a:ext cx="872109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Rounded MT Bold" panose="020F0704030504030204" pitchFamily="34" charset="77"/>
              </a:rPr>
              <a:t>Line 1– Riches I heed not, nor man’s empty praise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3189769" y="1440122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3D5589-00BB-BC49-AA16-A58665C45724}"/>
              </a:ext>
            </a:extLst>
          </p:cNvPr>
          <p:cNvSpPr txBox="1"/>
          <p:nvPr/>
        </p:nvSpPr>
        <p:spPr>
          <a:xfrm>
            <a:off x="1043212" y="2439288"/>
            <a:ext cx="6728548" cy="23657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400" b="1" u="sng" dirty="0"/>
              <a:t>Verse 1: Direction for growth</a:t>
            </a:r>
          </a:p>
          <a:p>
            <a:pPr algn="ctr">
              <a:lnSpc>
                <a:spcPct val="150000"/>
              </a:lnSpc>
            </a:pPr>
            <a:r>
              <a:rPr lang="en-US" sz="3400" b="1" u="sng" dirty="0"/>
              <a:t>Verse 2: Relationship with God</a:t>
            </a:r>
          </a:p>
          <a:p>
            <a:pPr algn="ctr">
              <a:lnSpc>
                <a:spcPct val="150000"/>
              </a:lnSpc>
            </a:pPr>
            <a:r>
              <a:rPr lang="en-US" sz="3400" b="1" u="sng" dirty="0"/>
              <a:t>Verse 3: Fighting the spiritual battle</a:t>
            </a:r>
            <a:endParaRPr lang="en-US" sz="3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404037" y="3267262"/>
            <a:ext cx="5947462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A desire for riches stunts growth.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404037" y="4311637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The praise of man is futile.</a:t>
            </a:r>
          </a:p>
        </p:txBody>
      </p:sp>
    </p:spTree>
    <p:extLst>
      <p:ext uri="{BB962C8B-B14F-4D97-AF65-F5344CB8AC3E}">
        <p14:creationId xmlns:p14="http://schemas.microsoft.com/office/powerpoint/2010/main" val="275213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8" grpId="1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“Be Thou My Vision”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4EF6E3-2A11-A646-AEFA-929CBA78269F}"/>
              </a:ext>
            </a:extLst>
          </p:cNvPr>
          <p:cNvSpPr txBox="1"/>
          <p:nvPr/>
        </p:nvSpPr>
        <p:spPr>
          <a:xfrm>
            <a:off x="329610" y="2222887"/>
            <a:ext cx="864427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Arial Rounded MT Bold" panose="020F0704030504030204" pitchFamily="34" charset="77"/>
              </a:rPr>
              <a:t>Line 2– Thou my inheritance, now and always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3189769" y="1440122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404037" y="3267262"/>
            <a:ext cx="4972836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The Lord is my inheritance.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404037" y="4400692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Jesus Christ is the same…</a:t>
            </a:r>
          </a:p>
        </p:txBody>
      </p:sp>
    </p:spTree>
    <p:extLst>
      <p:ext uri="{BB962C8B-B14F-4D97-AF65-F5344CB8AC3E}">
        <p14:creationId xmlns:p14="http://schemas.microsoft.com/office/powerpoint/2010/main" val="47484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“Be Thou My Vision”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4EF6E3-2A11-A646-AEFA-929CBA78269F}"/>
              </a:ext>
            </a:extLst>
          </p:cNvPr>
          <p:cNvSpPr txBox="1"/>
          <p:nvPr/>
        </p:nvSpPr>
        <p:spPr>
          <a:xfrm>
            <a:off x="329610" y="2222887"/>
            <a:ext cx="864427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Arial Rounded MT Bold" panose="020F0704030504030204" pitchFamily="34" charset="77"/>
              </a:rPr>
              <a:t>Line 3– Thou and Thou only, first in my heart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3189769" y="1440122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404037" y="3267262"/>
            <a:ext cx="5320687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God must and always be first.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404037" y="4400692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My actions reflect my decision.</a:t>
            </a:r>
          </a:p>
        </p:txBody>
      </p:sp>
    </p:spTree>
    <p:extLst>
      <p:ext uri="{BB962C8B-B14F-4D97-AF65-F5344CB8AC3E}">
        <p14:creationId xmlns:p14="http://schemas.microsoft.com/office/powerpoint/2010/main" val="219797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“Be Thou My Vision”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4EF6E3-2A11-A646-AEFA-929CBA78269F}"/>
              </a:ext>
            </a:extLst>
          </p:cNvPr>
          <p:cNvSpPr txBox="1"/>
          <p:nvPr/>
        </p:nvSpPr>
        <p:spPr>
          <a:xfrm>
            <a:off x="329610" y="2222887"/>
            <a:ext cx="864427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Arial Rounded MT Bold" panose="020F0704030504030204" pitchFamily="34" charset="77"/>
              </a:rPr>
              <a:t>Line 4– High King of Heaven, my treasure Thou art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3189769" y="1440122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404037" y="3267262"/>
            <a:ext cx="469391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Serving the Almighty God.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404037" y="4400692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He is the most valuable.</a:t>
            </a:r>
          </a:p>
        </p:txBody>
      </p:sp>
    </p:spTree>
    <p:extLst>
      <p:ext uri="{BB962C8B-B14F-4D97-AF65-F5344CB8AC3E}">
        <p14:creationId xmlns:p14="http://schemas.microsoft.com/office/powerpoint/2010/main" val="94429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“Be Thou My Vision”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2935810" y="1480945"/>
            <a:ext cx="31047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Final Thoughts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337200" y="2491264"/>
            <a:ext cx="705674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What God has to offer cannot be rivaled!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661003-0A1A-5840-A993-107497CC4169}"/>
              </a:ext>
            </a:extLst>
          </p:cNvPr>
          <p:cNvSpPr txBox="1"/>
          <p:nvPr/>
        </p:nvSpPr>
        <p:spPr>
          <a:xfrm>
            <a:off x="337200" y="3756750"/>
            <a:ext cx="714945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God gives me salvation and eternal life!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9BD2E2-7422-8B48-9625-5B3ABE6658BA}"/>
              </a:ext>
            </a:extLst>
          </p:cNvPr>
          <p:cNvSpPr txBox="1"/>
          <p:nvPr/>
        </p:nvSpPr>
        <p:spPr>
          <a:xfrm>
            <a:off x="337200" y="5022236"/>
            <a:ext cx="822387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3. Do you want to be saved or lost? (Acts 2:38)</a:t>
            </a:r>
          </a:p>
        </p:txBody>
      </p:sp>
    </p:spTree>
    <p:extLst>
      <p:ext uri="{BB962C8B-B14F-4D97-AF65-F5344CB8AC3E}">
        <p14:creationId xmlns:p14="http://schemas.microsoft.com/office/powerpoint/2010/main" val="409046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9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207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Abadi MT Condensed Extra Bold</vt:lpstr>
      <vt:lpstr>Angsana New</vt:lpstr>
      <vt:lpstr>Arial</vt:lpstr>
      <vt:lpstr>Arial Rounded MT Bold</vt:lpstr>
      <vt:lpstr>Britannic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“Rop Tu Mo Bholie”</dc:title>
  <dc:creator>John Pollard</dc:creator>
  <cp:lastModifiedBy>John Pollard</cp:lastModifiedBy>
  <cp:revision>9</cp:revision>
  <dcterms:created xsi:type="dcterms:W3CDTF">2018-03-16T14:10:07Z</dcterms:created>
  <dcterms:modified xsi:type="dcterms:W3CDTF">2018-04-05T18:16:06Z</dcterms:modified>
</cp:coreProperties>
</file>