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3AD-0CC5-6D40-874F-5D90B6767737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</a:t>
            </a:r>
            <a:r>
              <a:rPr lang="en-US" sz="5400" b="1" u="sng" dirty="0">
                <a:latin typeface="Abadi MT Condensed Extra Bold" panose="020B0306030101010103" pitchFamily="34" charset="77"/>
              </a:rPr>
              <a:t>Be Thou My Vision</a:t>
            </a:r>
            <a:r>
              <a:rPr lang="en-US" sz="5400" b="1" dirty="0">
                <a:latin typeface="Abadi MT Condensed Extra Bold" panose="020B0306030101010103" pitchFamily="34" charset="77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297180" y="2222887"/>
            <a:ext cx="872109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Rounded MT Bold" panose="020F0704030504030204" pitchFamily="34" charset="77"/>
              </a:rPr>
              <a:t>Line 1– High King of heaven, my victory won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5589-00BB-BC49-AA16-A58665C45724}"/>
              </a:ext>
            </a:extLst>
          </p:cNvPr>
          <p:cNvSpPr txBox="1"/>
          <p:nvPr/>
        </p:nvSpPr>
        <p:spPr>
          <a:xfrm>
            <a:off x="1064233" y="2215211"/>
            <a:ext cx="6728548" cy="31505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400" b="1" u="sng" dirty="0"/>
              <a:t>Verse 1: Direction for growth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/>
              <a:t>Verse 2: Relationship with God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/>
              <a:t>Verse 3: Fighting the spiritual battle</a:t>
            </a:r>
          </a:p>
          <a:p>
            <a:pPr algn="ctr">
              <a:lnSpc>
                <a:spcPct val="150000"/>
              </a:lnSpc>
            </a:pPr>
            <a:r>
              <a:rPr lang="en-US" sz="3400" b="1" u="sng" dirty="0"/>
              <a:t>Verse 4: The enticing distractions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17802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Appeal to the Sovereign God.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6" y="3100050"/>
            <a:ext cx="4888053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Britannic Bold" panose="020B0903060703020204" pitchFamily="34" charset="77"/>
              </a:rPr>
              <a:t>2. Crossing the finish line.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42156-A6E1-5E41-9AC5-3BAD84E1AB99}"/>
              </a:ext>
            </a:extLst>
          </p:cNvPr>
          <p:cNvSpPr txBox="1"/>
          <p:nvPr/>
        </p:nvSpPr>
        <p:spPr>
          <a:xfrm>
            <a:off x="857871" y="3957694"/>
            <a:ext cx="7599707" cy="26108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u="sng" dirty="0"/>
              <a:t>1. Victory is won only inside of Christ.</a:t>
            </a:r>
          </a:p>
          <a:p>
            <a:pPr algn="ctr">
              <a:lnSpc>
                <a:spcPct val="150000"/>
              </a:lnSpc>
            </a:pPr>
            <a:r>
              <a:rPr lang="en-US" sz="2700" b="1" u="sng" dirty="0"/>
              <a:t>2. Victory is not won at baptism; it begins.</a:t>
            </a:r>
          </a:p>
          <a:p>
            <a:pPr algn="ctr">
              <a:lnSpc>
                <a:spcPct val="150000"/>
              </a:lnSpc>
            </a:pPr>
            <a:r>
              <a:rPr lang="en-US" sz="2700" b="1" u="sng" dirty="0"/>
              <a:t>3. Victory is gained by Christ; not our deeds.</a:t>
            </a:r>
          </a:p>
          <a:p>
            <a:pPr algn="ctr">
              <a:lnSpc>
                <a:spcPct val="150000"/>
              </a:lnSpc>
            </a:pPr>
            <a:r>
              <a:rPr lang="en-US" sz="2700" b="1" u="sng" dirty="0"/>
              <a:t>4. Victory is won when we cross the finish line.</a:t>
            </a:r>
          </a:p>
        </p:txBody>
      </p:sp>
    </p:spTree>
    <p:extLst>
      <p:ext uri="{BB962C8B-B14F-4D97-AF65-F5344CB8AC3E}">
        <p14:creationId xmlns:p14="http://schemas.microsoft.com/office/powerpoint/2010/main" val="27521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8" grpId="1" animBg="1"/>
      <p:bldP spid="10" grpId="0" animBg="1"/>
      <p:bldP spid="10" grpId="1" animBg="1"/>
      <p:bldP spid="11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</a:t>
            </a:r>
            <a:r>
              <a:rPr lang="en-US" sz="5400" b="1" u="sng" dirty="0">
                <a:latin typeface="Abadi MT Condensed Extra Bold" panose="020B0306030101010103" pitchFamily="34" charset="77"/>
              </a:rPr>
              <a:t>Be Thou My Vision</a:t>
            </a:r>
            <a:r>
              <a:rPr lang="en-US" sz="5400" b="1" dirty="0">
                <a:latin typeface="Abadi MT Condensed Extra Bold" panose="020B0306030101010103" pitchFamily="34" charset="77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199697" y="2223493"/>
            <a:ext cx="8944303" cy="4924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 Rounded MT Bold" panose="020F0704030504030204" pitchFamily="34" charset="77"/>
              </a:rPr>
              <a:t>Line 2– May I reach heaven’s joy, O bright heav’n’s Sun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305428"/>
            <a:ext cx="59009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The ruling of the Supreme Judge.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18140"/>
            <a:ext cx="407337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Heaven’s Bright Sun.</a:t>
            </a:r>
          </a:p>
        </p:txBody>
      </p:sp>
    </p:spTree>
    <p:extLst>
      <p:ext uri="{BB962C8B-B14F-4D97-AF65-F5344CB8AC3E}">
        <p14:creationId xmlns:p14="http://schemas.microsoft.com/office/powerpoint/2010/main" val="474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</a:t>
            </a:r>
            <a:r>
              <a:rPr lang="en-US" sz="5400" b="1" u="sng" dirty="0">
                <a:latin typeface="Abadi MT Condensed Extra Bold" panose="020B0306030101010103" pitchFamily="34" charset="77"/>
              </a:rPr>
              <a:t>Be Thou My Vision</a:t>
            </a:r>
            <a:r>
              <a:rPr lang="en-US" sz="5400" b="1" dirty="0">
                <a:latin typeface="Abadi MT Condensed Extra Bold" panose="020B0306030101010103" pitchFamily="34" charset="77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46754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3– Heart of my heart, whatever befall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348575"/>
            <a:ext cx="446789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There will be curveballs.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74264"/>
            <a:ext cx="3926225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Don’t be shocked.</a:t>
            </a:r>
          </a:p>
        </p:txBody>
      </p:sp>
    </p:spTree>
    <p:extLst>
      <p:ext uri="{BB962C8B-B14F-4D97-AF65-F5344CB8AC3E}">
        <p14:creationId xmlns:p14="http://schemas.microsoft.com/office/powerpoint/2010/main" val="21979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</a:t>
            </a:r>
            <a:r>
              <a:rPr lang="en-US" sz="5400" b="1" u="sng" dirty="0">
                <a:latin typeface="Abadi MT Condensed Extra Bold" panose="020B0306030101010103" pitchFamily="34" charset="77"/>
              </a:rPr>
              <a:t>Be Thou My Vision</a:t>
            </a:r>
            <a:r>
              <a:rPr lang="en-US" sz="5400" b="1" dirty="0">
                <a:latin typeface="Abadi MT Condensed Extra Bold" panose="020B0306030101010103" pitchFamily="34" charset="77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404487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4– Still be my vision, O Ruler of 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389722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Look to your Master.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Jesus: The Great Perfecter.</a:t>
            </a:r>
          </a:p>
        </p:txBody>
      </p:sp>
    </p:spTree>
    <p:extLst>
      <p:ext uri="{BB962C8B-B14F-4D97-AF65-F5344CB8AC3E}">
        <p14:creationId xmlns:p14="http://schemas.microsoft.com/office/powerpoint/2010/main" val="94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</a:t>
            </a:r>
            <a:r>
              <a:rPr lang="en-US" sz="5400" b="1" u="sng" dirty="0">
                <a:latin typeface="Abadi MT Condensed Extra Bold" panose="020B0306030101010103" pitchFamily="34" charset="77"/>
              </a:rPr>
              <a:t>Be Thou My Vision</a:t>
            </a:r>
            <a:r>
              <a:rPr lang="en-US" sz="5400" b="1" dirty="0">
                <a:latin typeface="Abadi MT Condensed Extra Bold" panose="020B0306030101010103" pitchFamily="34" charset="77"/>
              </a:rPr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2935810" y="1480945"/>
            <a:ext cx="3104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Final Thoughts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337200" y="2315544"/>
            <a:ext cx="859562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May God be our direction in our lives. (John 6:68)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1003-0A1A-5840-A993-107497CC4169}"/>
              </a:ext>
            </a:extLst>
          </p:cNvPr>
          <p:cNvSpPr txBox="1"/>
          <p:nvPr/>
        </p:nvSpPr>
        <p:spPr>
          <a:xfrm>
            <a:off x="337200" y="3145670"/>
            <a:ext cx="648651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Get involved with God. (1 Jn.1:6-9)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9BD2E2-7422-8B48-9625-5B3ABE6658BA}"/>
              </a:ext>
            </a:extLst>
          </p:cNvPr>
          <p:cNvSpPr txBox="1"/>
          <p:nvPr/>
        </p:nvSpPr>
        <p:spPr>
          <a:xfrm>
            <a:off x="337200" y="3975796"/>
            <a:ext cx="636078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Fight the good fight. (1 Tim.6:12)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9C87F-4277-3A40-8FBD-2A72DB34AE34}"/>
              </a:ext>
            </a:extLst>
          </p:cNvPr>
          <p:cNvSpPr txBox="1"/>
          <p:nvPr/>
        </p:nvSpPr>
        <p:spPr>
          <a:xfrm>
            <a:off x="337200" y="4805922"/>
            <a:ext cx="656652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4. Don’t give in to the devil. (Eph.4:27)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CC1C8-6DC5-B049-8D1D-116C64809DB8}"/>
              </a:ext>
            </a:extLst>
          </p:cNvPr>
          <p:cNvSpPr txBox="1"/>
          <p:nvPr/>
        </p:nvSpPr>
        <p:spPr>
          <a:xfrm>
            <a:off x="337200" y="5636048"/>
            <a:ext cx="636078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5. Overcoming with God. (Rev.12:11)</a:t>
            </a:r>
          </a:p>
        </p:txBody>
      </p:sp>
    </p:spTree>
    <p:extLst>
      <p:ext uri="{BB962C8B-B14F-4D97-AF65-F5344CB8AC3E}">
        <p14:creationId xmlns:p14="http://schemas.microsoft.com/office/powerpoint/2010/main" val="40904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9" grpId="0" animBg="1"/>
      <p:bldP spid="12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281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Extra Bold</vt:lpstr>
      <vt:lpstr>Angsana New</vt:lpstr>
      <vt:lpstr>Arial</vt:lpstr>
      <vt:lpstr>Arial Rounded MT Bold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“Rop Tu Mo Bholie”</dc:title>
  <dc:creator>John Pollard</dc:creator>
  <cp:lastModifiedBy>John Pollard</cp:lastModifiedBy>
  <cp:revision>13</cp:revision>
  <dcterms:created xsi:type="dcterms:W3CDTF">2018-03-16T14:10:07Z</dcterms:created>
  <dcterms:modified xsi:type="dcterms:W3CDTF">2018-04-12T16:30:53Z</dcterms:modified>
</cp:coreProperties>
</file>