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1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30BB2-36B1-2343-B720-7D7C6936FAE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5D177-4EB2-EB43-B9EE-636566F9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02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D177-4EB2-EB43-B9EE-636566F9AE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4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F6A1-BEDD-514D-9CE4-E09572AFFC6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8A20-33F8-8B40-81B7-2F10195F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3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F6A1-BEDD-514D-9CE4-E09572AFFC6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8A20-33F8-8B40-81B7-2F10195F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7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F6A1-BEDD-514D-9CE4-E09572AFFC6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8A20-33F8-8B40-81B7-2F10195F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6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F6A1-BEDD-514D-9CE4-E09572AFFC6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8A20-33F8-8B40-81B7-2F10195F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5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F6A1-BEDD-514D-9CE4-E09572AFFC6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8A20-33F8-8B40-81B7-2F10195F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9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F6A1-BEDD-514D-9CE4-E09572AFFC6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8A20-33F8-8B40-81B7-2F10195F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0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F6A1-BEDD-514D-9CE4-E09572AFFC6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8A20-33F8-8B40-81B7-2F10195F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F6A1-BEDD-514D-9CE4-E09572AFFC6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8A20-33F8-8B40-81B7-2F10195F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4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F6A1-BEDD-514D-9CE4-E09572AFFC6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8A20-33F8-8B40-81B7-2F10195F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8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F6A1-BEDD-514D-9CE4-E09572AFFC6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8A20-33F8-8B40-81B7-2F10195F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5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F6A1-BEDD-514D-9CE4-E09572AFFC6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8A20-33F8-8B40-81B7-2F10195F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0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F6A1-BEDD-514D-9CE4-E09572AFFC67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D8A20-33F8-8B40-81B7-2F10195F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5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BF2C2-B219-744D-8251-38FBBC288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22875"/>
            <a:ext cx="9144000" cy="1319656"/>
          </a:xfrm>
          <a:solidFill>
            <a:schemeClr val="lt1">
              <a:alpha val="86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1"/>
          <a:lstStyle/>
          <a:p>
            <a:r>
              <a:rPr lang="en-US" b="1" u="sng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badi MT Condensed Extra Bold" panose="020B0306030101010103" pitchFamily="34" charset="77"/>
              </a:rPr>
              <a:t>Pursue Holiness</a:t>
            </a:r>
          </a:p>
        </p:txBody>
      </p:sp>
    </p:spTree>
    <p:extLst>
      <p:ext uri="{BB962C8B-B14F-4D97-AF65-F5344CB8AC3E}">
        <p14:creationId xmlns:p14="http://schemas.microsoft.com/office/powerpoint/2010/main" val="2457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CF9F-3851-F041-80F5-70BC22CAE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229"/>
            <a:ext cx="9144000" cy="1325563"/>
          </a:xfrm>
          <a:solidFill>
            <a:schemeClr val="lt1">
              <a:alpha val="86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badi MT Condensed Extra Bold" panose="020B0306030101010103" pitchFamily="34" charset="77"/>
              </a:rPr>
              <a:t>Conforming to God’s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CCC48-84F1-8B4C-ADD0-DD817B01B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397" y="2127857"/>
            <a:ext cx="7505205" cy="3785189"/>
          </a:xfrm>
          <a:gradFill>
            <a:gsLst>
              <a:gs pos="0">
                <a:schemeClr val="accent3">
                  <a:lumMod val="110000"/>
                  <a:satMod val="105000"/>
                  <a:tint val="67000"/>
                </a:schemeClr>
              </a:gs>
              <a:gs pos="50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chemeClr val="accent3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anchorCtr="0"/>
          <a:lstStyle/>
          <a:p>
            <a:pPr marL="514350" indent="-514350">
              <a:buFont typeface="+mj-lt"/>
              <a:buAutoNum type="alphaUcPeriod"/>
            </a:pPr>
            <a:r>
              <a:rPr lang="en-US" sz="3800" b="1" u="sng" dirty="0">
                <a:solidFill>
                  <a:schemeClr val="tx1"/>
                </a:solidFill>
                <a:latin typeface="Abadi MT Condensed Extra Bold" panose="020B0306030101010103" pitchFamily="34" charset="77"/>
              </a:rPr>
              <a:t>Treating sin for what it is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3000" b="1" dirty="0">
                <a:solidFill>
                  <a:schemeClr val="tx1"/>
                </a:solidFill>
                <a:latin typeface="Abadi MT Condensed Extra Bold" panose="020B0306030101010103" pitchFamily="34" charset="77"/>
              </a:rPr>
              <a:t>Sin is the antithesis of God’s nature</a:t>
            </a:r>
          </a:p>
          <a:p>
            <a:pPr marL="971550" lvl="1" indent="-514350">
              <a:spcAft>
                <a:spcPts val="800"/>
              </a:spcAft>
              <a:buFont typeface="+mj-lt"/>
              <a:buAutoNum type="romanLcPeriod"/>
            </a:pPr>
            <a:r>
              <a:rPr lang="en-US" sz="3000" b="1" dirty="0">
                <a:solidFill>
                  <a:schemeClr val="tx1"/>
                </a:solidFill>
                <a:latin typeface="Abadi MT Condensed Extra Bold" panose="020B0306030101010103" pitchFamily="34" charset="77"/>
              </a:rPr>
              <a:t>Inhibits conforming to God’s image</a:t>
            </a:r>
          </a:p>
          <a:p>
            <a:pPr marL="514350" indent="-514350">
              <a:spcAft>
                <a:spcPts val="800"/>
              </a:spcAft>
              <a:buFont typeface="+mj-lt"/>
              <a:buAutoNum type="alphaUcPeriod"/>
            </a:pPr>
            <a:r>
              <a:rPr lang="en-US" sz="3800" b="1" u="sng" dirty="0">
                <a:solidFill>
                  <a:schemeClr val="tx1"/>
                </a:solidFill>
                <a:latin typeface="Abadi MT Condensed Extra Bold" panose="020B0306030101010103" pitchFamily="34" charset="77"/>
              </a:rPr>
              <a:t>Striving to be pure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3000" b="1" dirty="0">
                <a:solidFill>
                  <a:schemeClr val="tx1"/>
                </a:solidFill>
                <a:latin typeface="Abadi MT Condensed Extra Bold" panose="020B0306030101010103" pitchFamily="34" charset="77"/>
              </a:rPr>
              <a:t>Holiness is purity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3000" b="1" dirty="0">
                <a:solidFill>
                  <a:schemeClr val="tx1"/>
                </a:solidFill>
                <a:latin typeface="Abadi MT Condensed Extra Bold" panose="020B0306030101010103" pitchFamily="34" charset="77"/>
              </a:rPr>
              <a:t>Guard your hearts</a:t>
            </a:r>
          </a:p>
        </p:txBody>
      </p:sp>
    </p:spTree>
    <p:extLst>
      <p:ext uri="{BB962C8B-B14F-4D97-AF65-F5344CB8AC3E}">
        <p14:creationId xmlns:p14="http://schemas.microsoft.com/office/powerpoint/2010/main" val="223424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bldLvl="5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CF9F-3851-F041-80F5-70BC22CAE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229"/>
            <a:ext cx="9144000" cy="1325563"/>
          </a:xfrm>
          <a:solidFill>
            <a:schemeClr val="lt1">
              <a:alpha val="86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badi MT Condensed Extra Bold" panose="020B0306030101010103" pitchFamily="34" charset="77"/>
              </a:rPr>
              <a:t>Re-evaluating My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CCC48-84F1-8B4C-ADD0-DD817B01B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506108"/>
            <a:ext cx="7966841" cy="2275368"/>
          </a:xfrm>
          <a:gradFill>
            <a:gsLst>
              <a:gs pos="0">
                <a:schemeClr val="accent3">
                  <a:lumMod val="110000"/>
                  <a:satMod val="105000"/>
                  <a:tint val="67000"/>
                </a:schemeClr>
              </a:gs>
              <a:gs pos="50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chemeClr val="accent3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 anchorCtr="0"/>
          <a:lstStyle/>
          <a:p>
            <a:pPr marL="514350" indent="-51435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200" b="1" u="sng" dirty="0">
                <a:solidFill>
                  <a:schemeClr val="tx1"/>
                </a:solidFill>
                <a:latin typeface="Abadi MT Condensed Extra Bold" panose="020B0306030101010103" pitchFamily="34" charset="77"/>
              </a:rPr>
              <a:t>Put on Christ completely; not partly.</a:t>
            </a:r>
          </a:p>
          <a:p>
            <a:pPr marL="514350" indent="-51435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200" b="1" u="sng" dirty="0">
                <a:solidFill>
                  <a:schemeClr val="tx1"/>
                </a:solidFill>
                <a:latin typeface="Abadi MT Condensed Extra Bold" panose="020B0306030101010103" pitchFamily="34" charset="77"/>
              </a:rPr>
              <a:t>Hate sin; make every effort to get rid of it.</a:t>
            </a:r>
          </a:p>
          <a:p>
            <a:pPr marL="514350" indent="-51435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200" b="1" u="sng" dirty="0">
                <a:solidFill>
                  <a:schemeClr val="tx1"/>
                </a:solidFill>
                <a:latin typeface="Abadi MT Condensed Extra Bold" panose="020B0306030101010103" pitchFamily="34" charset="77"/>
              </a:rPr>
              <a:t>Guards your hearts; aim to be pure.</a:t>
            </a:r>
          </a:p>
          <a:p>
            <a:pPr marL="514350" indent="-514350">
              <a:buFont typeface="+mj-lt"/>
              <a:buAutoNum type="arabicPeriod"/>
            </a:pPr>
            <a:endParaRPr lang="en-US" sz="3000" b="1" dirty="0">
              <a:solidFill>
                <a:schemeClr val="tx1"/>
              </a:solidFill>
              <a:latin typeface="Abadi MT Condensed Extra Bold" panose="020B0306030101010103" pitchFamily="34" charset="77"/>
            </a:endParaRPr>
          </a:p>
          <a:p>
            <a:pPr marL="0" indent="0">
              <a:buNone/>
            </a:pPr>
            <a:endParaRPr lang="en-US" sz="3000" b="1" dirty="0">
              <a:solidFill>
                <a:schemeClr val="tx1"/>
              </a:solidFill>
              <a:latin typeface="Abadi MT Condensed Extra Bold" panose="020B03060301010101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1415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bldLvl="5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67</Words>
  <Application>Microsoft Macintosh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Abadi MT Condensed Extra Bold</vt:lpstr>
      <vt:lpstr>Arial</vt:lpstr>
      <vt:lpstr>Calibri</vt:lpstr>
      <vt:lpstr>Calibri Light</vt:lpstr>
      <vt:lpstr>Office Theme</vt:lpstr>
      <vt:lpstr>Pursue Holiness</vt:lpstr>
      <vt:lpstr>Conforming to God’s Image</vt:lpstr>
      <vt:lpstr>Re-evaluating My Life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Pursue Holiness</dc:title>
  <dc:creator>John Pollard</dc:creator>
  <cp:lastModifiedBy>John Pollard</cp:lastModifiedBy>
  <cp:revision>7</cp:revision>
  <dcterms:created xsi:type="dcterms:W3CDTF">2018-06-06T17:53:01Z</dcterms:created>
  <dcterms:modified xsi:type="dcterms:W3CDTF">2018-06-14T22:56:14Z</dcterms:modified>
</cp:coreProperties>
</file>