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94681"/>
  </p:normalViewPr>
  <p:slideViewPr>
    <p:cSldViewPr snapToGrid="0" snapToObjects="1">
      <p:cViewPr varScale="1">
        <p:scale>
          <a:sx n="107" d="100"/>
          <a:sy n="107" d="100"/>
        </p:scale>
        <p:origin x="1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95CDF-FDF7-4D41-BCFC-89F952F817DA}" type="datetimeFigureOut">
              <a:rPr lang="en-US" smtClean="0"/>
              <a:t>7/21/18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B078-4E1C-E94D-A9D2-BED23DF09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359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95CDF-FDF7-4D41-BCFC-89F952F817DA}" type="datetimeFigureOut">
              <a:rPr lang="en-US" smtClean="0"/>
              <a:t>7/21/18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B078-4E1C-E94D-A9D2-BED23DF09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210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95CDF-FDF7-4D41-BCFC-89F952F817DA}" type="datetimeFigureOut">
              <a:rPr lang="en-US" smtClean="0"/>
              <a:t>7/21/18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B078-4E1C-E94D-A9D2-BED23DF09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95CDF-FDF7-4D41-BCFC-89F952F817DA}" type="datetimeFigureOut">
              <a:rPr lang="en-US" smtClean="0"/>
              <a:t>7/21/18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B078-4E1C-E94D-A9D2-BED23DF09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139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95CDF-FDF7-4D41-BCFC-89F952F817DA}" type="datetimeFigureOut">
              <a:rPr lang="en-US" smtClean="0"/>
              <a:t>7/21/18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B078-4E1C-E94D-A9D2-BED23DF09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510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95CDF-FDF7-4D41-BCFC-89F952F817DA}" type="datetimeFigureOut">
              <a:rPr lang="en-US" smtClean="0"/>
              <a:t>7/21/18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B078-4E1C-E94D-A9D2-BED23DF09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766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95CDF-FDF7-4D41-BCFC-89F952F817DA}" type="datetimeFigureOut">
              <a:rPr lang="en-US" smtClean="0"/>
              <a:t>7/21/18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B078-4E1C-E94D-A9D2-BED23DF09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41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95CDF-FDF7-4D41-BCFC-89F952F817DA}" type="datetimeFigureOut">
              <a:rPr lang="en-US" smtClean="0"/>
              <a:t>7/21/18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B078-4E1C-E94D-A9D2-BED23DF09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834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95CDF-FDF7-4D41-BCFC-89F952F817DA}" type="datetimeFigureOut">
              <a:rPr lang="en-US" smtClean="0"/>
              <a:t>7/21/18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B078-4E1C-E94D-A9D2-BED23DF09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313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95CDF-FDF7-4D41-BCFC-89F952F817DA}" type="datetimeFigureOut">
              <a:rPr lang="en-US" smtClean="0"/>
              <a:t>7/21/18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B078-4E1C-E94D-A9D2-BED23DF09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680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95CDF-FDF7-4D41-BCFC-89F952F817DA}" type="datetimeFigureOut">
              <a:rPr lang="en-US" smtClean="0"/>
              <a:t>7/21/18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B078-4E1C-E94D-A9D2-BED23DF09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070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95CDF-FDF7-4D41-BCFC-89F952F817DA}" type="datetimeFigureOut">
              <a:rPr lang="en-US" smtClean="0"/>
              <a:t>7/21/18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0B078-4E1C-E94D-A9D2-BED23DF09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158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FC3B0-1B99-8A4D-8CD8-FD90B852CD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5636" y="1246907"/>
            <a:ext cx="8277102" cy="1372405"/>
          </a:xfrm>
          <a:ln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anchorCtr="1"/>
          <a:lstStyle/>
          <a:p>
            <a:r>
              <a:rPr lang="en-US" b="1" u="sng" dirty="0">
                <a:latin typeface="Abadi MT Condensed Extra Bold" panose="020B0306030101010103" pitchFamily="34" charset="77"/>
              </a:rPr>
              <a:t>The Valley of Dry Bones</a:t>
            </a:r>
          </a:p>
        </p:txBody>
      </p:sp>
    </p:spTree>
    <p:extLst>
      <p:ext uri="{BB962C8B-B14F-4D97-AF65-F5344CB8AC3E}">
        <p14:creationId xmlns:p14="http://schemas.microsoft.com/office/powerpoint/2010/main" val="325903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CDF8B-D186-2B46-A612-BC11CFF52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10216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5400" b="1" u="sng" dirty="0">
                <a:latin typeface="Abadi MT Condensed Extra Bold" panose="020B0306030101010103" pitchFamily="34" charset="77"/>
              </a:rPr>
              <a:t>A Great Resurrection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D0133-9156-0B47-96ED-79086CEC3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79674"/>
            <a:ext cx="7891272" cy="2583711"/>
          </a:xfr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Aft>
                <a:spcPts val="700"/>
              </a:spcAft>
              <a:buFont typeface="Wingdings" pitchFamily="2" charset="2"/>
              <a:buChar char="v"/>
            </a:pPr>
            <a:r>
              <a:rPr lang="en-US" sz="3700" b="1" u="sng" dirty="0">
                <a:latin typeface="Abadi MT Condensed Extra Bold" panose="020B0306030101010103" pitchFamily="34" charset="77"/>
              </a:rPr>
              <a:t>The Chilling Scene: Ezek. 37:1-2</a:t>
            </a:r>
          </a:p>
          <a:p>
            <a:pPr lvl="2">
              <a:spcAft>
                <a:spcPts val="700"/>
              </a:spcAft>
              <a:buFont typeface="Wingdings" pitchFamily="2" charset="2"/>
              <a:buChar char="Ø"/>
            </a:pPr>
            <a:r>
              <a:rPr lang="en-US" sz="3000" b="1" dirty="0">
                <a:latin typeface="Abadi MT Condensed Extra Bold" panose="020B0306030101010103" pitchFamily="34" charset="77"/>
              </a:rPr>
              <a:t>Catastrophe and disaster</a:t>
            </a:r>
          </a:p>
          <a:p>
            <a:pPr lvl="2">
              <a:spcAft>
                <a:spcPts val="700"/>
              </a:spcAft>
              <a:buFont typeface="Wingdings" pitchFamily="2" charset="2"/>
              <a:buChar char="Ø"/>
            </a:pPr>
            <a:r>
              <a:rPr lang="en-US" sz="3000" b="1" dirty="0">
                <a:latin typeface="Abadi MT Condensed Extra Bold" panose="020B0306030101010103" pitchFamily="34" charset="77"/>
              </a:rPr>
              <a:t>Purposeful lack of burial</a:t>
            </a:r>
          </a:p>
          <a:p>
            <a:pPr lvl="2">
              <a:spcAft>
                <a:spcPts val="700"/>
              </a:spcAft>
              <a:buFont typeface="Wingdings" pitchFamily="2" charset="2"/>
              <a:buChar char="Ø"/>
            </a:pPr>
            <a:r>
              <a:rPr lang="en-US" sz="3000" b="1" dirty="0">
                <a:latin typeface="Abadi MT Condensed Extra Bold" panose="020B0306030101010103" pitchFamily="34" charset="77"/>
              </a:rPr>
              <a:t>Bones there for an extended time</a:t>
            </a:r>
          </a:p>
          <a:p>
            <a:pPr lvl="2">
              <a:buFont typeface="Wingdings" pitchFamily="2" charset="2"/>
              <a:buChar char="Ø"/>
            </a:pPr>
            <a:endParaRPr lang="en-US" sz="2800" b="1" dirty="0">
              <a:latin typeface="Abadi MT Condensed Extra Bold" panose="020B0306030101010103" pitchFamily="34" charset="77"/>
            </a:endParaRPr>
          </a:p>
          <a:p>
            <a:pPr lvl="1">
              <a:buFont typeface="Wingdings" pitchFamily="2" charset="2"/>
              <a:buChar char="Ø"/>
            </a:pPr>
            <a:endParaRPr lang="en-US" sz="3200" b="1" dirty="0">
              <a:latin typeface="Abadi MT Condensed Extra Bold" panose="020B0306030101010103" pitchFamily="34" charset="77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A665540-6FF2-B345-AAFB-E7CB5E4294E0}"/>
              </a:ext>
            </a:extLst>
          </p:cNvPr>
          <p:cNvSpPr txBox="1">
            <a:spLocks/>
          </p:cNvSpPr>
          <p:nvPr/>
        </p:nvSpPr>
        <p:spPr>
          <a:xfrm>
            <a:off x="324293" y="2179674"/>
            <a:ext cx="8495414" cy="2583711"/>
          </a:xfrm>
          <a:prstGeom prst="rect">
            <a:avLst/>
          </a:prstGeom>
          <a:ln w="12700" cap="flat" cmpd="sng" algn="ctr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700"/>
              </a:spcAft>
              <a:buFont typeface="Wingdings" pitchFamily="2" charset="2"/>
              <a:buChar char="v"/>
            </a:pPr>
            <a:r>
              <a:rPr lang="en-US" sz="3700" b="1" u="sng" dirty="0">
                <a:latin typeface="Abadi MT Condensed Extra Bold" panose="020B0306030101010103" pitchFamily="34" charset="77"/>
              </a:rPr>
              <a:t>Raised to Life- A New Creation: Ezek. 37:3-10 </a:t>
            </a:r>
          </a:p>
          <a:p>
            <a:pPr lvl="3">
              <a:spcAft>
                <a:spcPts val="700"/>
              </a:spcAft>
              <a:buFont typeface="Wingdings" pitchFamily="2" charset="2"/>
              <a:buChar char="Ø"/>
            </a:pPr>
            <a:r>
              <a:rPr lang="en-US" sz="3200" b="1" dirty="0">
                <a:latin typeface="Abadi MT Condensed Extra Bold" panose="020B0306030101010103" pitchFamily="34" charset="77"/>
              </a:rPr>
              <a:t>Can these bones live?</a:t>
            </a:r>
          </a:p>
          <a:p>
            <a:pPr lvl="3">
              <a:spcAft>
                <a:spcPts val="700"/>
              </a:spcAft>
              <a:buFont typeface="Wingdings" pitchFamily="2" charset="2"/>
              <a:buChar char="Ø"/>
            </a:pPr>
            <a:r>
              <a:rPr lang="en-US" sz="3200" b="1" dirty="0">
                <a:latin typeface="Abadi MT Condensed Extra Bold" panose="020B0306030101010103" pitchFamily="34" charset="77"/>
              </a:rPr>
              <a:t>What God can do</a:t>
            </a:r>
          </a:p>
          <a:p>
            <a:pPr lvl="3">
              <a:spcAft>
                <a:spcPts val="700"/>
              </a:spcAft>
              <a:buFont typeface="Wingdings" pitchFamily="2" charset="2"/>
              <a:buChar char="Ø"/>
            </a:pPr>
            <a:r>
              <a:rPr lang="en-US" sz="3200" b="1" dirty="0">
                <a:latin typeface="Abadi MT Condensed Extra Bold" panose="020B0306030101010103" pitchFamily="34" charset="77"/>
              </a:rPr>
              <a:t>Army raised to life</a:t>
            </a:r>
          </a:p>
          <a:p>
            <a:pPr lvl="2">
              <a:buFont typeface="Wingdings" pitchFamily="2" charset="2"/>
              <a:buChar char="Ø"/>
            </a:pPr>
            <a:endParaRPr lang="en-US" sz="2800" b="1" dirty="0">
              <a:latin typeface="Abadi MT Condensed Extra Bold" panose="020B0306030101010103" pitchFamily="34" charset="77"/>
            </a:endParaRPr>
          </a:p>
          <a:p>
            <a:pPr lvl="1">
              <a:buFont typeface="Wingdings" pitchFamily="2" charset="2"/>
              <a:buChar char="Ø"/>
            </a:pPr>
            <a:endParaRPr lang="en-US" sz="3200" b="1" dirty="0">
              <a:latin typeface="Abadi MT Condensed Extra Bold" panose="020B0306030101010103" pitchFamily="34" charset="77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931AD25-5954-2B4C-A6B9-CA9438131182}"/>
              </a:ext>
            </a:extLst>
          </p:cNvPr>
          <p:cNvSpPr txBox="1">
            <a:spLocks/>
          </p:cNvSpPr>
          <p:nvPr/>
        </p:nvSpPr>
        <p:spPr>
          <a:xfrm>
            <a:off x="628650" y="2179674"/>
            <a:ext cx="7891272" cy="2704213"/>
          </a:xfrm>
          <a:prstGeom prst="rect">
            <a:avLst/>
          </a:prstGeom>
          <a:ln w="12700" cap="flat" cmpd="sng" algn="ctr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700"/>
              </a:spcAft>
              <a:buFont typeface="Wingdings" pitchFamily="2" charset="2"/>
              <a:buChar char="v"/>
            </a:pPr>
            <a:r>
              <a:rPr lang="en-US" sz="3700" b="1" u="sng" dirty="0">
                <a:latin typeface="Abadi MT Condensed Extra Bold" panose="020B0306030101010103" pitchFamily="34" charset="77"/>
              </a:rPr>
              <a:t>A Renewed Hope: Ezek. 37:11-14</a:t>
            </a:r>
          </a:p>
          <a:p>
            <a:pPr lvl="2">
              <a:spcAft>
                <a:spcPts val="700"/>
              </a:spcAft>
              <a:buFont typeface="Wingdings" pitchFamily="2" charset="2"/>
              <a:buChar char="Ø"/>
            </a:pPr>
            <a:r>
              <a:rPr lang="en-US" sz="3000" b="1" dirty="0">
                <a:latin typeface="Abadi MT Condensed Extra Bold" panose="020B0306030101010103" pitchFamily="34" charset="77"/>
              </a:rPr>
              <a:t>Bones all of Israel separated</a:t>
            </a:r>
          </a:p>
          <a:p>
            <a:pPr lvl="2">
              <a:spcAft>
                <a:spcPts val="700"/>
              </a:spcAft>
              <a:buFont typeface="Wingdings" pitchFamily="2" charset="2"/>
              <a:buChar char="Ø"/>
            </a:pPr>
            <a:r>
              <a:rPr lang="en-US" sz="3000" b="1" dirty="0">
                <a:latin typeface="Abadi MT Condensed Extra Bold" panose="020B0306030101010103" pitchFamily="34" charset="77"/>
              </a:rPr>
              <a:t>Sin and the covenant curses</a:t>
            </a:r>
          </a:p>
          <a:p>
            <a:pPr lvl="2">
              <a:spcAft>
                <a:spcPts val="700"/>
              </a:spcAft>
              <a:buFont typeface="Wingdings" pitchFamily="2" charset="2"/>
              <a:buChar char="Ø"/>
            </a:pPr>
            <a:r>
              <a:rPr lang="en-US" sz="3000" b="1" dirty="0">
                <a:latin typeface="Abadi MT Condensed Extra Bold" panose="020B0306030101010103" pitchFamily="34" charset="77"/>
              </a:rPr>
              <a:t>Graves would be opened</a:t>
            </a:r>
          </a:p>
          <a:p>
            <a:pPr lvl="2">
              <a:spcAft>
                <a:spcPts val="700"/>
              </a:spcAft>
              <a:buFont typeface="Wingdings" pitchFamily="2" charset="2"/>
              <a:buChar char="Ø"/>
            </a:pPr>
            <a:r>
              <a:rPr lang="en-US" sz="3000" b="1" dirty="0">
                <a:latin typeface="Abadi MT Condensed Extra Bold" panose="020B0306030101010103" pitchFamily="34" charset="77"/>
              </a:rPr>
              <a:t>Messianic Age</a:t>
            </a:r>
          </a:p>
          <a:p>
            <a:pPr lvl="2">
              <a:buFont typeface="Wingdings" pitchFamily="2" charset="2"/>
              <a:buChar char="Ø"/>
            </a:pPr>
            <a:endParaRPr lang="en-US" sz="2800" b="1" dirty="0">
              <a:latin typeface="Abadi MT Condensed Extra Bold" panose="020B0306030101010103" pitchFamily="34" charset="77"/>
            </a:endParaRPr>
          </a:p>
          <a:p>
            <a:pPr lvl="1">
              <a:buFont typeface="Wingdings" pitchFamily="2" charset="2"/>
              <a:buChar char="Ø"/>
            </a:pPr>
            <a:endParaRPr lang="en-US" sz="3200" b="1" dirty="0">
              <a:latin typeface="Abadi MT Condensed Extra Bold" panose="020B03060301010101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5276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bldLvl="5" animBg="1"/>
      <p:bldP spid="3" grpId="1" build="allAtOnce" bldLvl="5" animBg="1"/>
      <p:bldP spid="4" grpId="0" build="p" bldLvl="5" animBg="1"/>
      <p:bldP spid="4" grpId="1" build="allAtOnce" bldLvl="5" animBg="1"/>
      <p:bldP spid="5" grpId="0" build="p" bldLvl="5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CDF8B-D186-2B46-A612-BC11CFF52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10216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5400" b="1" u="sng" dirty="0">
                <a:latin typeface="Abadi MT Condensed Extra Bold" panose="020B0306030101010103" pitchFamily="34" charset="77"/>
              </a:rPr>
              <a:t>From Disaster To Blessing: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931AD25-5954-2B4C-A6B9-CA9438131182}"/>
              </a:ext>
            </a:extLst>
          </p:cNvPr>
          <p:cNvSpPr txBox="1">
            <a:spLocks/>
          </p:cNvSpPr>
          <p:nvPr/>
        </p:nvSpPr>
        <p:spPr>
          <a:xfrm>
            <a:off x="476471" y="2519915"/>
            <a:ext cx="8191057" cy="2594345"/>
          </a:xfrm>
          <a:prstGeom prst="rect">
            <a:avLst/>
          </a:prstGeom>
          <a:ln w="12700" cap="flat" cmpd="sng" algn="ctr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700"/>
              </a:spcAft>
              <a:buFont typeface="Wingdings" pitchFamily="2" charset="2"/>
              <a:buChar char="v"/>
            </a:pPr>
            <a:r>
              <a:rPr lang="en-US" sz="3700" b="1" u="sng" dirty="0">
                <a:latin typeface="Abadi MT Condensed Extra Bold" panose="020B0306030101010103" pitchFamily="34" charset="77"/>
              </a:rPr>
              <a:t>Sin leads to valley of death and despair</a:t>
            </a:r>
          </a:p>
          <a:p>
            <a:pPr>
              <a:spcAft>
                <a:spcPts val="700"/>
              </a:spcAft>
              <a:buFont typeface="Wingdings" pitchFamily="2" charset="2"/>
              <a:buChar char="v"/>
            </a:pPr>
            <a:r>
              <a:rPr lang="en-US" sz="3700" b="1" u="sng" dirty="0">
                <a:latin typeface="Abadi MT Condensed Extra Bold" panose="020B0306030101010103" pitchFamily="34" charset="77"/>
              </a:rPr>
              <a:t>Jesus died to rescue us from that valley</a:t>
            </a:r>
          </a:p>
          <a:p>
            <a:pPr>
              <a:spcAft>
                <a:spcPts val="700"/>
              </a:spcAft>
              <a:buFont typeface="Wingdings" pitchFamily="2" charset="2"/>
              <a:buChar char="v"/>
            </a:pPr>
            <a:r>
              <a:rPr lang="en-US" sz="3700" b="1" u="sng" dirty="0">
                <a:latin typeface="Abadi MT Condensed Extra Bold" panose="020B0306030101010103" pitchFamily="34" charset="77"/>
              </a:rPr>
              <a:t>If we come to Him, we will have new life</a:t>
            </a:r>
            <a:endParaRPr lang="en-US" sz="2800" b="1" dirty="0">
              <a:latin typeface="Abadi MT Condensed Extra Bold" panose="020B0306030101010103" pitchFamily="34" charset="77"/>
            </a:endParaRPr>
          </a:p>
          <a:p>
            <a:pPr marL="457200" lvl="1" indent="0">
              <a:buNone/>
            </a:pPr>
            <a:endParaRPr lang="en-US" sz="3200" b="1" dirty="0">
              <a:latin typeface="Abadi MT Condensed Extra Bold" panose="020B03060301010101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916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 bldLvl="5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</TotalTime>
  <Words>106</Words>
  <Application>Microsoft Macintosh PowerPoint</Application>
  <PresentationFormat>On-screen Show (4:3)</PresentationFormat>
  <Paragraphs>19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Abadi MT Condensed Extra Bold</vt:lpstr>
      <vt:lpstr>Arial</vt:lpstr>
      <vt:lpstr>Calibri</vt:lpstr>
      <vt:lpstr>Calibri Light</vt:lpstr>
      <vt:lpstr>Wingdings</vt:lpstr>
      <vt:lpstr>Office Theme</vt:lpstr>
      <vt:lpstr>The Valley of Dry Bones</vt:lpstr>
      <vt:lpstr>A Great Resurrection</vt:lpstr>
      <vt:lpstr>From Disaster To Blessing: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Valley of Dry Bones</dc:title>
  <dc:creator>John Pollard</dc:creator>
  <cp:lastModifiedBy>John Pollard</cp:lastModifiedBy>
  <cp:revision>7</cp:revision>
  <dcterms:created xsi:type="dcterms:W3CDTF">2018-07-21T17:50:37Z</dcterms:created>
  <dcterms:modified xsi:type="dcterms:W3CDTF">2018-07-21T18:40:16Z</dcterms:modified>
</cp:coreProperties>
</file>