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5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2094-D23B-3446-AC69-69146205C940}" type="datetimeFigureOut">
              <a:rPr lang="en-US" smtClean="0"/>
              <a:t>7/15/18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1FAC-389C-9543-852F-EC2BDB0D6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3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2094-D23B-3446-AC69-69146205C940}" type="datetimeFigureOut">
              <a:rPr lang="en-US" smtClean="0"/>
              <a:t>7/15/18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1FAC-389C-9543-852F-EC2BDB0D6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3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2094-D23B-3446-AC69-69146205C940}" type="datetimeFigureOut">
              <a:rPr lang="en-US" smtClean="0"/>
              <a:t>7/15/18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1FAC-389C-9543-852F-EC2BDB0D6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2094-D23B-3446-AC69-69146205C940}" type="datetimeFigureOut">
              <a:rPr lang="en-US" smtClean="0"/>
              <a:t>7/15/18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1FAC-389C-9543-852F-EC2BDB0D6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5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2094-D23B-3446-AC69-69146205C940}" type="datetimeFigureOut">
              <a:rPr lang="en-US" smtClean="0"/>
              <a:t>7/15/18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1FAC-389C-9543-852F-EC2BDB0D6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28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2094-D23B-3446-AC69-69146205C940}" type="datetimeFigureOut">
              <a:rPr lang="en-US" smtClean="0"/>
              <a:t>7/15/18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1FAC-389C-9543-852F-EC2BDB0D6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9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2094-D23B-3446-AC69-69146205C940}" type="datetimeFigureOut">
              <a:rPr lang="en-US" smtClean="0"/>
              <a:t>7/15/18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1FAC-389C-9543-852F-EC2BDB0D6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26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2094-D23B-3446-AC69-69146205C940}" type="datetimeFigureOut">
              <a:rPr lang="en-US" smtClean="0"/>
              <a:t>7/15/18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1FAC-389C-9543-852F-EC2BDB0D6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5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2094-D23B-3446-AC69-69146205C940}" type="datetimeFigureOut">
              <a:rPr lang="en-US" smtClean="0"/>
              <a:t>7/15/18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1FAC-389C-9543-852F-EC2BDB0D6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2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2094-D23B-3446-AC69-69146205C940}" type="datetimeFigureOut">
              <a:rPr lang="en-US" smtClean="0"/>
              <a:t>7/15/18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1FAC-389C-9543-852F-EC2BDB0D6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8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2094-D23B-3446-AC69-69146205C940}" type="datetimeFigureOut">
              <a:rPr lang="en-US" smtClean="0"/>
              <a:t>7/15/18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1FAC-389C-9543-852F-EC2BDB0D6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4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72094-D23B-3446-AC69-69146205C940}" type="datetimeFigureOut">
              <a:rPr lang="en-US" smtClean="0"/>
              <a:t>7/15/18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81FAC-389C-9543-852F-EC2BDB0D6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8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C0630-F26F-5045-BCDD-CF2855D9D4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174" y="1045029"/>
            <a:ext cx="7772400" cy="156241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1"/>
          <a:lstStyle/>
          <a:p>
            <a:r>
              <a:rPr lang="en-US" b="1" u="sng" dirty="0">
                <a:latin typeface="Abadi MT Condensed Extra Bold" panose="020B0306030101010103" pitchFamily="34" charset="77"/>
              </a:rPr>
              <a:t>Walking the Narrow Road</a:t>
            </a:r>
          </a:p>
        </p:txBody>
      </p:sp>
    </p:spTree>
    <p:extLst>
      <p:ext uri="{BB962C8B-B14F-4D97-AF65-F5344CB8AC3E}">
        <p14:creationId xmlns:p14="http://schemas.microsoft.com/office/powerpoint/2010/main" val="275108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7D406-9FC8-A24C-BA5E-E2F3756ED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401" y="320634"/>
            <a:ext cx="7886700" cy="32300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4000" b="1" u="sng" dirty="0">
                <a:latin typeface="Abadi MT Condensed Extra Bold" panose="020B0306030101010103" pitchFamily="34" charset="77"/>
              </a:rPr>
              <a:t>The Ephesian Guideline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n-US" sz="3200" dirty="0">
                <a:latin typeface="Abadi MT Condensed Extra Bold" panose="020B0306030101010103" pitchFamily="34" charset="77"/>
              </a:rPr>
              <a:t>Walk Wisely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n-US" sz="3200" dirty="0">
                <a:latin typeface="Abadi MT Condensed Extra Bold" panose="020B0306030101010103" pitchFamily="34" charset="77"/>
              </a:rPr>
              <a:t>Do not waste time you have left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n-US" sz="3200" dirty="0">
                <a:latin typeface="Abadi MT Condensed Extra Bold" panose="020B0306030101010103" pitchFamily="34" charset="77"/>
              </a:rPr>
              <a:t>Understand God’s will</a:t>
            </a:r>
          </a:p>
        </p:txBody>
      </p:sp>
    </p:spTree>
    <p:extLst>
      <p:ext uri="{BB962C8B-B14F-4D97-AF65-F5344CB8AC3E}">
        <p14:creationId xmlns:p14="http://schemas.microsoft.com/office/powerpoint/2010/main" val="1012951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7D406-9FC8-A24C-BA5E-E2F3756ED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401" y="320634"/>
            <a:ext cx="7886700" cy="32300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4000" b="1" u="sng" dirty="0">
                <a:latin typeface="Abadi MT Condensed Extra Bold" panose="020B0306030101010103" pitchFamily="34" charset="77"/>
              </a:rPr>
              <a:t>Making it down the Narrow Road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n-US" sz="3200" dirty="0">
                <a:latin typeface="Abadi MT Condensed Extra Bold" panose="020B0306030101010103" pitchFamily="34" charset="77"/>
              </a:rPr>
              <a:t>Pray for wisdom like Solomon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n-US" sz="3200" dirty="0">
                <a:latin typeface="Abadi MT Condensed Extra Bold" panose="020B0306030101010103" pitchFamily="34" charset="77"/>
              </a:rPr>
              <a:t>Take advantage of opportunities; do good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n-US" sz="3200" dirty="0">
                <a:latin typeface="Abadi MT Condensed Extra Bold" panose="020B0306030101010103" pitchFamily="34" charset="77"/>
              </a:rPr>
              <a:t>Ensure you understand God’s expectations</a:t>
            </a:r>
          </a:p>
        </p:txBody>
      </p:sp>
    </p:spTree>
    <p:extLst>
      <p:ext uri="{BB962C8B-B14F-4D97-AF65-F5344CB8AC3E}">
        <p14:creationId xmlns:p14="http://schemas.microsoft.com/office/powerpoint/2010/main" val="3457633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42</Words>
  <Application>Microsoft Macintosh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Abadi MT Condensed Extra Bold</vt:lpstr>
      <vt:lpstr>Arial</vt:lpstr>
      <vt:lpstr>Calibri</vt:lpstr>
      <vt:lpstr>Calibri Light</vt:lpstr>
      <vt:lpstr>Wingdings</vt:lpstr>
      <vt:lpstr>Office Theme</vt:lpstr>
      <vt:lpstr>Walking the Narrow Road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Walking the Narrow Road</dc:title>
  <dc:creator>John Pollard</dc:creator>
  <cp:lastModifiedBy>John Pollard</cp:lastModifiedBy>
  <cp:revision>1</cp:revision>
  <dcterms:created xsi:type="dcterms:W3CDTF">2018-07-15T20:35:17Z</dcterms:created>
  <dcterms:modified xsi:type="dcterms:W3CDTF">2018-07-15T20:58:15Z</dcterms:modified>
</cp:coreProperties>
</file>