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8C70-38EF-BD4D-B6B5-2A8E5C76009A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8393-9595-F949-8A7F-24572E0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3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8C70-38EF-BD4D-B6B5-2A8E5C76009A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8393-9595-F949-8A7F-24572E0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5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8C70-38EF-BD4D-B6B5-2A8E5C76009A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8393-9595-F949-8A7F-24572E0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8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8C70-38EF-BD4D-B6B5-2A8E5C76009A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8393-9595-F949-8A7F-24572E0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8C70-38EF-BD4D-B6B5-2A8E5C76009A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8393-9595-F949-8A7F-24572E0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3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8C70-38EF-BD4D-B6B5-2A8E5C76009A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8393-9595-F949-8A7F-24572E0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1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8C70-38EF-BD4D-B6B5-2A8E5C76009A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8393-9595-F949-8A7F-24572E0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5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8C70-38EF-BD4D-B6B5-2A8E5C76009A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8393-9595-F949-8A7F-24572E0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1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8C70-38EF-BD4D-B6B5-2A8E5C76009A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8393-9595-F949-8A7F-24572E0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0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8C70-38EF-BD4D-B6B5-2A8E5C76009A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8393-9595-F949-8A7F-24572E0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0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8C70-38EF-BD4D-B6B5-2A8E5C76009A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8393-9595-F949-8A7F-24572E0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4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D8C70-38EF-BD4D-B6B5-2A8E5C76009A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88393-9595-F949-8A7F-24572E0A9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8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2A9FB-C1C8-984D-84DC-305BE7DFF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891" y="1122363"/>
            <a:ext cx="8051470" cy="1609407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r>
              <a:rPr lang="en-US" sz="5800" b="1" u="sng" dirty="0">
                <a:latin typeface="Abadi MT Condensed Extra Bold" panose="020B0306030101010103" pitchFamily="34" charset="77"/>
              </a:rPr>
              <a:t>Abigail: A Type of Christ</a:t>
            </a:r>
          </a:p>
        </p:txBody>
      </p:sp>
    </p:spTree>
    <p:extLst>
      <p:ext uri="{BB962C8B-B14F-4D97-AF65-F5344CB8AC3E}">
        <p14:creationId xmlns:p14="http://schemas.microsoft.com/office/powerpoint/2010/main" val="225190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F272-6391-3045-8C4C-B74A7542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432"/>
            <a:ext cx="7886700" cy="1189485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badi MT Condensed Extra Bold" panose="020B0306030101010103" pitchFamily="34" charset="77"/>
              </a:rPr>
              <a:t>David and Nabal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2C5E7-C1C8-9D48-AF8B-8FA6088B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011681"/>
            <a:ext cx="8401050" cy="4348162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/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en-US" b="1" dirty="0">
                <a:latin typeface="Abadi MT Condensed Extra Bold" panose="020B0306030101010103" pitchFamily="34" charset="77"/>
              </a:rPr>
              <a:t>Sheep shearing in Judea (spring time; 1 Sam. 25:2, 4)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en-US" b="1" dirty="0">
                <a:latin typeface="Abadi MT Condensed Extra Bold" panose="020B0306030101010103" pitchFamily="34" charset="77"/>
              </a:rPr>
              <a:t>Nabal (foolish) shearing sheep (1 Sam. 25:2, 5-7)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en-US" b="1" dirty="0">
                <a:latin typeface="Abadi MT Condensed Extra Bold" panose="020B0306030101010103" pitchFamily="34" charset="77"/>
              </a:rPr>
              <a:t>David’s men working and seeking pay (1 Sam. 25:8)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en-US" b="1" dirty="0">
                <a:latin typeface="Abadi MT Condensed Extra Bold" panose="020B0306030101010103" pitchFamily="34" charset="77"/>
              </a:rPr>
              <a:t>Nabal refuses to comply (1 Sam. 25:9-11)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en-US" b="1" dirty="0">
                <a:latin typeface="Abadi MT Condensed Extra Bold" panose="020B0306030101010103" pitchFamily="34" charset="77"/>
              </a:rPr>
              <a:t>David’s men return (1 Sam. 25:12-13)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en-US" b="1" dirty="0">
                <a:latin typeface="Abadi MT Condensed Extra Bold" panose="020B0306030101010103" pitchFamily="34" charset="77"/>
              </a:rPr>
              <a:t>Nabal’s young men updates Abigail (1 Sam. 25:14-17)</a:t>
            </a:r>
          </a:p>
          <a:p>
            <a:pPr>
              <a:spcAft>
                <a:spcPts val="400"/>
              </a:spcAft>
              <a:buFont typeface="Wingdings" pitchFamily="2" charset="2"/>
              <a:buChar char="Ø"/>
            </a:pPr>
            <a:r>
              <a:rPr lang="en-US" b="1" dirty="0">
                <a:latin typeface="Abadi MT Condensed Extra Bold" panose="020B0306030101010103" pitchFamily="34" charset="77"/>
              </a:rPr>
              <a:t>Nabal’s foolishness; Abigail’s intelligence </a:t>
            </a:r>
          </a:p>
        </p:txBody>
      </p:sp>
    </p:spTree>
    <p:extLst>
      <p:ext uri="{BB962C8B-B14F-4D97-AF65-F5344CB8AC3E}">
        <p14:creationId xmlns:p14="http://schemas.microsoft.com/office/powerpoint/2010/main" val="350194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F272-6391-3045-8C4C-B74A7542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433"/>
            <a:ext cx="7886700" cy="1157954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badi MT Condensed Extra Bold" panose="020B0306030101010103" pitchFamily="34" charset="77"/>
              </a:rPr>
              <a:t>Abigail’s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2C5E7-C1C8-9D48-AF8B-8FA6088B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57400"/>
            <a:ext cx="7886701" cy="3143250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>
              <a:spcAft>
                <a:spcPts val="400"/>
              </a:spcAft>
              <a:buFont typeface="Wingdings" pitchFamily="2" charset="2"/>
              <a:buChar char="v"/>
            </a:pPr>
            <a:r>
              <a:rPr lang="en-US" sz="3600" b="1" u="sng" dirty="0">
                <a:latin typeface="Abadi MT Condensed Extra Bold" panose="020B0306030101010103" pitchFamily="34" charset="77"/>
              </a:rPr>
              <a:t>The willing intercessor: vv. 18-22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Character and courage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Seeks to remedy problem Nabal created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Seeks to do good to her husband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David and his men seeking blood</a:t>
            </a:r>
          </a:p>
        </p:txBody>
      </p:sp>
    </p:spTree>
    <p:extLst>
      <p:ext uri="{BB962C8B-B14F-4D97-AF65-F5344CB8AC3E}">
        <p14:creationId xmlns:p14="http://schemas.microsoft.com/office/powerpoint/2010/main" val="12492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F272-6391-3045-8C4C-B74A7542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433"/>
            <a:ext cx="7886700" cy="1157954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badi MT Condensed Extra Bold" panose="020B0306030101010103" pitchFamily="34" charset="77"/>
              </a:rPr>
              <a:t>Abigail’s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2C5E7-C1C8-9D48-AF8B-8FA6088B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57400"/>
            <a:ext cx="7886701" cy="3143250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>
              <a:spcAft>
                <a:spcPts val="400"/>
              </a:spcAft>
              <a:buFont typeface="Wingdings" pitchFamily="2" charset="2"/>
              <a:buChar char="v"/>
            </a:pPr>
            <a:r>
              <a:rPr lang="en-US" sz="3600" b="1" u="sng" dirty="0">
                <a:latin typeface="Abadi MT Condensed Extra Bold" panose="020B0306030101010103" pitchFamily="34" charset="77"/>
              </a:rPr>
              <a:t>Took blame on herself: vv. 23-25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Prostrates, respect, honor, humility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Takes blame for what Nabal did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Appeals to David in wisdom and humility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If she knew, she would have done better</a:t>
            </a:r>
          </a:p>
        </p:txBody>
      </p:sp>
    </p:spTree>
    <p:extLst>
      <p:ext uri="{BB962C8B-B14F-4D97-AF65-F5344CB8AC3E}">
        <p14:creationId xmlns:p14="http://schemas.microsoft.com/office/powerpoint/2010/main" val="1472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F272-6391-3045-8C4C-B74A7542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433"/>
            <a:ext cx="7886700" cy="1157954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badi MT Condensed Extra Bold" panose="020B0306030101010103" pitchFamily="34" charset="77"/>
              </a:rPr>
              <a:t>Abigail’s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2C5E7-C1C8-9D48-AF8B-8FA6088B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57400"/>
            <a:ext cx="7886701" cy="3143250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>
              <a:spcAft>
                <a:spcPts val="400"/>
              </a:spcAft>
              <a:buFont typeface="Wingdings" pitchFamily="2" charset="2"/>
              <a:buChar char="v"/>
            </a:pPr>
            <a:r>
              <a:rPr lang="en-US" sz="3600" b="1" u="sng" dirty="0">
                <a:latin typeface="Abadi MT Condensed Extra Bold" panose="020B0306030101010103" pitchFamily="34" charset="77"/>
              </a:rPr>
              <a:t>Defuses volatile situation: vv. 26-34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David’s attentive; skillfully and wisely defuses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Encourages David in relation to her knowledge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Asks David to forgive her sin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David acknowledges Abigail; prevents bloodshed</a:t>
            </a:r>
          </a:p>
        </p:txBody>
      </p:sp>
    </p:spTree>
    <p:extLst>
      <p:ext uri="{BB962C8B-B14F-4D97-AF65-F5344CB8AC3E}">
        <p14:creationId xmlns:p14="http://schemas.microsoft.com/office/powerpoint/2010/main" val="311195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F272-6391-3045-8C4C-B74A7542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433"/>
            <a:ext cx="7886700" cy="1157954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badi MT Condensed Extra Bold" panose="020B0306030101010103" pitchFamily="34" charset="77"/>
              </a:rPr>
              <a:t>Jesus’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2C5E7-C1C8-9D48-AF8B-8FA6088B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57400"/>
            <a:ext cx="7886701" cy="3143250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>
              <a:spcAft>
                <a:spcPts val="400"/>
              </a:spcAft>
              <a:buFont typeface="Wingdings" pitchFamily="2" charset="2"/>
              <a:buChar char="v"/>
            </a:pPr>
            <a:r>
              <a:rPr lang="en-US" sz="3600" b="1" u="sng" dirty="0">
                <a:latin typeface="Abadi MT Condensed Extra Bold" panose="020B0306030101010103" pitchFamily="34" charset="77"/>
              </a:rPr>
              <a:t>The Willing Intercessor: 1 Tim. 2:5-6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When we choose to sin, we become Nabal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Fail to submit to God, death certificate signed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Jesus willingly stepped in on our behalf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God’s wrath demands sin be taken care of</a:t>
            </a:r>
          </a:p>
        </p:txBody>
      </p:sp>
    </p:spTree>
    <p:extLst>
      <p:ext uri="{BB962C8B-B14F-4D97-AF65-F5344CB8AC3E}">
        <p14:creationId xmlns:p14="http://schemas.microsoft.com/office/powerpoint/2010/main" val="2242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F272-6391-3045-8C4C-B74A7542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433"/>
            <a:ext cx="7886700" cy="1157954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badi MT Condensed Extra Bold" panose="020B0306030101010103" pitchFamily="34" charset="77"/>
              </a:rPr>
              <a:t>Jesus’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2C5E7-C1C8-9D48-AF8B-8FA6088B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57400"/>
            <a:ext cx="7886701" cy="3143250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>
              <a:spcAft>
                <a:spcPts val="400"/>
              </a:spcAft>
              <a:buFont typeface="Wingdings" pitchFamily="2" charset="2"/>
              <a:buChar char="v"/>
            </a:pPr>
            <a:r>
              <a:rPr lang="en-US" sz="3600" b="1" u="sng" dirty="0">
                <a:latin typeface="Abadi MT Condensed Extra Bold" panose="020B0306030101010103" pitchFamily="34" charset="77"/>
              </a:rPr>
              <a:t>Took man’s sin on Himself: 2 Cor. 5:21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Jesus took blame for what we did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God satisfied to bruise Him in our place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Sought our good even though undeserving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Comes to fix situation man created</a:t>
            </a:r>
          </a:p>
        </p:txBody>
      </p:sp>
    </p:spTree>
    <p:extLst>
      <p:ext uri="{BB962C8B-B14F-4D97-AF65-F5344CB8AC3E}">
        <p14:creationId xmlns:p14="http://schemas.microsoft.com/office/powerpoint/2010/main" val="23555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F272-6391-3045-8C4C-B74A7542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433"/>
            <a:ext cx="7886700" cy="1157954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b="1" u="sng" dirty="0">
                <a:latin typeface="Abadi MT Condensed Extra Bold" panose="020B0306030101010103" pitchFamily="34" charset="77"/>
              </a:rPr>
              <a:t>Jesus’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2C5E7-C1C8-9D48-AF8B-8FA6088B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057400"/>
            <a:ext cx="7886701" cy="3143250"/>
          </a:xfr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>
              <a:spcAft>
                <a:spcPts val="400"/>
              </a:spcAft>
              <a:buFont typeface="Wingdings" pitchFamily="2" charset="2"/>
              <a:buChar char="v"/>
            </a:pPr>
            <a:r>
              <a:rPr lang="en-US" sz="3600" b="1" u="sng" dirty="0">
                <a:latin typeface="Abadi MT Condensed Extra Bold" panose="020B0306030101010103" pitchFamily="34" charset="77"/>
              </a:rPr>
              <a:t>Defuses volatile situation: Col. 1:13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Jesus satisfied God’s wrath; bridge completed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i="1" dirty="0">
                <a:latin typeface="Abadi MT Condensed Extra Bold" panose="020B0306030101010103" pitchFamily="34" charset="77"/>
              </a:rPr>
              <a:t>“Father forgive them, know not what they do”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“Child death is close, I died to save you”</a:t>
            </a:r>
          </a:p>
          <a:p>
            <a:pPr lvl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800" b="1" dirty="0">
                <a:latin typeface="Abadi MT Condensed Extra Bold" panose="020B0306030101010103" pitchFamily="34" charset="77"/>
              </a:rPr>
              <a:t>Repent and be baptized</a:t>
            </a:r>
          </a:p>
        </p:txBody>
      </p:sp>
    </p:spTree>
    <p:extLst>
      <p:ext uri="{BB962C8B-B14F-4D97-AF65-F5344CB8AC3E}">
        <p14:creationId xmlns:p14="http://schemas.microsoft.com/office/powerpoint/2010/main" val="110357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318</Words>
  <Application>Microsoft Macintosh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Abadi MT Condensed Extra Bold</vt:lpstr>
      <vt:lpstr>Arial</vt:lpstr>
      <vt:lpstr>Calibri</vt:lpstr>
      <vt:lpstr>Calibri Light</vt:lpstr>
      <vt:lpstr>Wingdings</vt:lpstr>
      <vt:lpstr>Office Theme</vt:lpstr>
      <vt:lpstr>Abigail: A Type of Christ</vt:lpstr>
      <vt:lpstr>David and Nabal</vt:lpstr>
      <vt:lpstr>Abigail’s Actions</vt:lpstr>
      <vt:lpstr>Abigail’s Actions</vt:lpstr>
      <vt:lpstr>Abigail’s Actions</vt:lpstr>
      <vt:lpstr>Jesus’ Actions</vt:lpstr>
      <vt:lpstr>Jesus’ Actions</vt:lpstr>
      <vt:lpstr>Jesus’ Actions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Pollard</dc:creator>
  <cp:lastModifiedBy>John Pollard</cp:lastModifiedBy>
  <cp:revision>7</cp:revision>
  <dcterms:created xsi:type="dcterms:W3CDTF">2018-10-08T22:58:53Z</dcterms:created>
  <dcterms:modified xsi:type="dcterms:W3CDTF">2018-10-12T15:36:21Z</dcterms:modified>
</cp:coreProperties>
</file>