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2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20" d="100"/>
          <a:sy n="120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3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6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3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8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7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4F354-70F3-F049-9FCD-2884CAFBA953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F963-ADAD-B542-A148-F2B39734B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5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A77D-C054-DE45-AE60-3C6A5CF0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222" y="301860"/>
            <a:ext cx="6403979" cy="4328672"/>
          </a:xfrm>
          <a:noFill/>
          <a:ln w="508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 lnSpcReduction="10000"/>
          </a:bodyPr>
          <a:lstStyle/>
          <a:p>
            <a:pPr>
              <a:spcAft>
                <a:spcPts val="400"/>
              </a:spcAft>
              <a:buFont typeface="Wingdings" pitchFamily="2" charset="2"/>
              <a:buChar char="v"/>
            </a:pPr>
            <a:r>
              <a:rPr lang="en-US" sz="40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The Devil wants You to Fail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Thrives on weakness, pain etc.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Pretends to seek our interest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Cover up seeking to destroy us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Like a lion looking for prey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Functions through lies and deceit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Seeks to extinguish fire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CB1DB6-6A66-914F-903B-5CAF947C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067" y="129734"/>
            <a:ext cx="6928288" cy="115466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Fan the Flame</a:t>
            </a:r>
          </a:p>
        </p:txBody>
      </p:sp>
    </p:spTree>
    <p:extLst>
      <p:ext uri="{BB962C8B-B14F-4D97-AF65-F5344CB8AC3E}">
        <p14:creationId xmlns:p14="http://schemas.microsoft.com/office/powerpoint/2010/main" val="349735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A77D-C054-DE45-AE60-3C6A5CF0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591" y="301860"/>
            <a:ext cx="6354610" cy="4328672"/>
          </a:xfrm>
          <a:noFill/>
          <a:ln w="508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 fontScale="92500"/>
          </a:bodyPr>
          <a:lstStyle/>
          <a:p>
            <a:pPr>
              <a:spcAft>
                <a:spcPts val="400"/>
              </a:spcAft>
              <a:buFont typeface="Wingdings" pitchFamily="2" charset="2"/>
              <a:buChar char="v"/>
            </a:pPr>
            <a:r>
              <a:rPr lang="en-US" sz="40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Maintain Discipline; Seek God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Fallen to sin and weaknesses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Flame diminished to pilot light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Run from Satan to God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Put distance between you and sin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Jesus the real lion fights for us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Put on the armor; pray, study, apply</a:t>
            </a:r>
          </a:p>
        </p:txBody>
      </p:sp>
    </p:spTree>
    <p:extLst>
      <p:ext uri="{BB962C8B-B14F-4D97-AF65-F5344CB8AC3E}">
        <p14:creationId xmlns:p14="http://schemas.microsoft.com/office/powerpoint/2010/main" val="301054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A77D-C054-DE45-AE60-3C6A5CF0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591" y="301860"/>
            <a:ext cx="6354610" cy="4328672"/>
          </a:xfrm>
          <a:noFill/>
          <a:ln w="508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 fontScale="92500"/>
          </a:bodyPr>
          <a:lstStyle/>
          <a:p>
            <a:pPr>
              <a:spcAft>
                <a:spcPts val="400"/>
              </a:spcAft>
              <a:buFont typeface="Wingdings" pitchFamily="2" charset="2"/>
              <a:buChar char="v"/>
            </a:pPr>
            <a:r>
              <a:rPr lang="en-US" sz="40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Lean on your Spiritual Family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Family provides love, care, help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Bear one another’s burdens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Family depends on everyone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Each one must do their part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Unified and strengthened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Flame grows, harder to put out</a:t>
            </a:r>
          </a:p>
        </p:txBody>
      </p:sp>
    </p:spTree>
    <p:extLst>
      <p:ext uri="{BB962C8B-B14F-4D97-AF65-F5344CB8AC3E}">
        <p14:creationId xmlns:p14="http://schemas.microsoft.com/office/powerpoint/2010/main" val="213176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A77D-C054-DE45-AE60-3C6A5CF0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078" y="0"/>
            <a:ext cx="6354610" cy="3960681"/>
          </a:xfrm>
          <a:noFill/>
          <a:ln w="508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>
              <a:spcAft>
                <a:spcPts val="400"/>
              </a:spcAft>
              <a:buFont typeface="Wingdings" pitchFamily="2" charset="2"/>
              <a:buChar char="v"/>
            </a:pPr>
            <a:r>
              <a:rPr lang="en-US" sz="4000" b="1" u="sng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Do You Want to See God?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Fan the flame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Resist the devil; say no!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Run to God; put on the armor</a:t>
            </a:r>
          </a:p>
          <a:p>
            <a:pPr lvl="1">
              <a:spcBef>
                <a:spcPts val="11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Abadi MT Condensed Extra Bold" panose="020B0306030101010103" pitchFamily="34" charset="77"/>
              </a:rPr>
              <a:t>Reach out to your family</a:t>
            </a:r>
          </a:p>
        </p:txBody>
      </p:sp>
    </p:spTree>
    <p:extLst>
      <p:ext uri="{BB962C8B-B14F-4D97-AF65-F5344CB8AC3E}">
        <p14:creationId xmlns:p14="http://schemas.microsoft.com/office/powerpoint/2010/main" val="363723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151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Abadi MT Condensed Extra Bold</vt:lpstr>
      <vt:lpstr>Arial</vt:lpstr>
      <vt:lpstr>Calibri</vt:lpstr>
      <vt:lpstr>Calibri Light</vt:lpstr>
      <vt:lpstr>Wingdings</vt:lpstr>
      <vt:lpstr>Office Theme</vt:lpstr>
      <vt:lpstr>Fan the Flame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 the Flame</dc:title>
  <dc:creator>John Pollard</dc:creator>
  <cp:lastModifiedBy>John Pollard</cp:lastModifiedBy>
  <cp:revision>4</cp:revision>
  <dcterms:created xsi:type="dcterms:W3CDTF">2018-10-18T15:57:22Z</dcterms:created>
  <dcterms:modified xsi:type="dcterms:W3CDTF">2018-10-18T16:35:16Z</dcterms:modified>
</cp:coreProperties>
</file>