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1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4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5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1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284280F-4816-9A44-AA03-29916846642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1E34814-2A3E-9C4E-8D64-14C024D9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72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69BA26BC-113C-4698-8859-A985C832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A68B73B6-D77B-4B55-8538-206CEFD2A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7666" y="1846512"/>
            <a:ext cx="6748668" cy="3164976"/>
          </a:xfrm>
          <a:prstGeom prst="roundRect">
            <a:avLst>
              <a:gd name="adj" fmla="val 4629"/>
            </a:avLst>
          </a:prstGeom>
          <a:solidFill>
            <a:schemeClr val="bg2"/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DC738-8C72-3F4C-821D-FA3700383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259" y="2007703"/>
            <a:ext cx="6507166" cy="1290301"/>
          </a:xfrm>
        </p:spPr>
        <p:txBody>
          <a:bodyPr>
            <a:normAutofit/>
          </a:bodyPr>
          <a:lstStyle/>
          <a:p>
            <a:r>
              <a:rPr lang="en-US" sz="4800" u="sng" dirty="0"/>
              <a:t>1 Samuel 4:1-11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88B8B-4A8F-4F4C-BFDE-ED392DBEC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3707296"/>
            <a:ext cx="6507166" cy="974491"/>
          </a:xfrm>
        </p:spPr>
        <p:txBody>
          <a:bodyPr>
            <a:noAutofit/>
          </a:bodyPr>
          <a:lstStyle/>
          <a:p>
            <a:r>
              <a:rPr lang="en-US" sz="5700" b="1" dirty="0">
                <a:latin typeface="Abadi MT Condensed Extra Bold" panose="020B0306030101010103" pitchFamily="34" charset="77"/>
              </a:rPr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47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A29B4-B8CE-1D40-B602-0D305CC9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71" y="548679"/>
            <a:ext cx="7891669" cy="117348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Israel defeated in Battle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DFDDF-3B54-FD4C-80D2-4BAC1FE5FC0E}"/>
              </a:ext>
            </a:extLst>
          </p:cNvPr>
          <p:cNvSpPr txBox="1"/>
          <p:nvPr/>
        </p:nvSpPr>
        <p:spPr>
          <a:xfrm>
            <a:off x="292011" y="2375451"/>
            <a:ext cx="86978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Philistines settled along Mediterranean coast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Constantly looking to expand economically, politically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Philistines full prepared; Israel loses 4,000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Elders respond by blaming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74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A29B4-B8CE-1D40-B602-0D305CC9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71" y="548679"/>
            <a:ext cx="7891669" cy="117348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Confining the infinite God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DFDDF-3B54-FD4C-80D2-4BAC1FE5FC0E}"/>
              </a:ext>
            </a:extLst>
          </p:cNvPr>
          <p:cNvSpPr txBox="1"/>
          <p:nvPr/>
        </p:nvSpPr>
        <p:spPr>
          <a:xfrm>
            <a:off x="164387" y="2375451"/>
            <a:ext cx="88255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Elders seek to resolve issue with ark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Ark brought from Shiloh to camp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Associated with God’s presence, Atonement</a:t>
            </a:r>
          </a:p>
          <a:p>
            <a:pPr marL="1485900" lvl="2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Jordan River Divided- Josh. 3:6-17</a:t>
            </a:r>
          </a:p>
          <a:p>
            <a:pPr marL="1485900" lvl="2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Conquest of Jericho- Josh. 6:6-20</a:t>
            </a:r>
          </a:p>
          <a:p>
            <a:pPr marL="1485900" lvl="2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>
                <a:latin typeface="Abadi MT Condensed Extra Bold" panose="020B0306030101010103" pitchFamily="34" charset="77"/>
              </a:rPr>
              <a:t>Destruction of Philistines- 1 Sam.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10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A29B4-B8CE-1D40-B602-0D305CC9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71" y="548679"/>
            <a:ext cx="7891669" cy="117348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Confining the infinite God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DFDDF-3B54-FD4C-80D2-4BAC1FE5FC0E}"/>
              </a:ext>
            </a:extLst>
          </p:cNvPr>
          <p:cNvSpPr txBox="1"/>
          <p:nvPr/>
        </p:nvSpPr>
        <p:spPr>
          <a:xfrm>
            <a:off x="164387" y="2375451"/>
            <a:ext cx="88255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Ark not meant to supersede God’s word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Trusting in object rather than God Himself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Nature of sin: humanize, confine God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Ark had specific purpose and place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God should be sought constantly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endParaRPr lang="en-US" sz="3000" b="1" dirty="0">
              <a:latin typeface="Abadi MT Condensed Extra Bold" panose="020B03060301010101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7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A29B4-B8CE-1D40-B602-0D305CC9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86" y="277401"/>
            <a:ext cx="6072027" cy="1496128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Abadi MT Condensed Extra Bold" panose="020B0306030101010103" pitchFamily="34" charset="77"/>
              </a:rPr>
              <a:t>Ark captured and people slaughtered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DFDDF-3B54-FD4C-80D2-4BAC1FE5FC0E}"/>
              </a:ext>
            </a:extLst>
          </p:cNvPr>
          <p:cNvSpPr txBox="1"/>
          <p:nvPr/>
        </p:nvSpPr>
        <p:spPr>
          <a:xfrm>
            <a:off x="164387" y="2375451"/>
            <a:ext cx="88255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Confident and courageous because of ark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Philistines fearful but encouraged to fight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Israel suffers even greater defeat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>
                <a:latin typeface="Abadi MT Condensed Extra Bold" panose="020B0306030101010103" pitchFamily="34" charset="77"/>
              </a:rPr>
              <a:t>Why did they lose? What happened?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Idolatry was the PROBLEM!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endParaRPr lang="en-US" sz="3000" b="1" dirty="0">
              <a:latin typeface="Abadi MT Condensed Extra Bold" panose="020B03060301010101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9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A29B4-B8CE-1D40-B602-0D305CC9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40" y="277401"/>
            <a:ext cx="8280971" cy="1496128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Three Important Lessons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DFDDF-3B54-FD4C-80D2-4BAC1FE5FC0E}"/>
              </a:ext>
            </a:extLst>
          </p:cNvPr>
          <p:cNvSpPr txBox="1"/>
          <p:nvPr/>
        </p:nvSpPr>
        <p:spPr>
          <a:xfrm>
            <a:off x="184935" y="2375451"/>
            <a:ext cx="880495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Do not blame God when things go wrong!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Do not confine or limit God!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Trust God to do the impossible</a:t>
            </a:r>
            <a:r>
              <a:rPr lang="en-US" sz="3600" b="1" dirty="0">
                <a:latin typeface="Abadi MT Condensed Extra Bold" panose="020B0306030101010103" pitchFamily="34" charset="77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69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175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Abadi MT Condensed Extra Bold</vt:lpstr>
      <vt:lpstr>Arial</vt:lpstr>
      <vt:lpstr>Century Gothic</vt:lpstr>
      <vt:lpstr>Wingdings</vt:lpstr>
      <vt:lpstr>Mesh</vt:lpstr>
      <vt:lpstr>1 Samuel 4:1-11</vt:lpstr>
      <vt:lpstr>Israel defeated in Battle</vt:lpstr>
      <vt:lpstr>Confining the infinite God</vt:lpstr>
      <vt:lpstr>Confining the infinite God</vt:lpstr>
      <vt:lpstr>Ark captured and people slaughtered</vt:lpstr>
      <vt:lpstr>Three Important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Samuel 4:1-11</dc:title>
  <dc:creator>John Pollard</dc:creator>
  <cp:lastModifiedBy>John Pollard</cp:lastModifiedBy>
  <cp:revision>7</cp:revision>
  <dcterms:created xsi:type="dcterms:W3CDTF">2018-12-08T22:20:12Z</dcterms:created>
  <dcterms:modified xsi:type="dcterms:W3CDTF">2018-12-08T23:42:47Z</dcterms:modified>
</cp:coreProperties>
</file>