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42" r:id="rId58"/>
    <p:sldId id="436" r:id="rId59"/>
    <p:sldId id="438" r:id="rId60"/>
    <p:sldId id="439" r:id="rId61"/>
    <p:sldId id="443" r:id="rId62"/>
    <p:sldId id="440" r:id="rId63"/>
    <p:sldId id="441" r:id="rId64"/>
    <p:sldId id="444" r:id="rId65"/>
    <p:sldId id="445" r:id="rId66"/>
    <p:sldId id="446" r:id="rId67"/>
    <p:sldId id="447" r:id="rId68"/>
    <p:sldId id="448" r:id="rId69"/>
    <p:sldId id="451" r:id="rId70"/>
    <p:sldId id="449" r:id="rId71"/>
    <p:sldId id="450" r:id="rId72"/>
    <p:sldId id="452" r:id="rId73"/>
    <p:sldId id="453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49"/>
    <p:restoredTop sz="94674"/>
  </p:normalViewPr>
  <p:slideViewPr>
    <p:cSldViewPr snapToGrid="0" snapToObjects="1">
      <p:cViewPr varScale="1">
        <p:scale>
          <a:sx n="127" d="100"/>
          <a:sy n="127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12/15/18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62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in emotional state of conflict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dealing with rebellious child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Loyalty fades, short-lived, comes,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chopped people in pieces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word makes one bitter or better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clear, discernable like light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9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loyalty, not sacrifice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Quantity vs. Quality; God wants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Delights in knowledge; know Him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broke covenant with God like Adam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its curses have prevailed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life; sin brings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DE3C-BF67-9F4E-A5ED-D79AEC3D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" y="556592"/>
            <a:ext cx="8960034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Assassination of Pekahiah?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E7ABD-6FBA-A344-858A-3D88EA01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43" y="417443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9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Patriarchs, Dinah, City of refuge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Joseph’s bones, Joshua farewell, Rehoboam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residence, Jesus and woman Jn. 4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killing refugees or they are killing then fleeing to Shechem?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harlotry a horrible thing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remembered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Harvest of judgment; common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will bring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Surgeon seeking to heal a patient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desire to heal people; prophets sent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of Ephraim, Samaria is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depraved society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deeds; blatant and appalling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and authority figures involved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4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suppose to do justice (Rom. 13:3-4)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adulterers; spiritually and physically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Passion for sin like heat of baker’s oven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plot methodically to do sin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King”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birthday or coronation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 to point of sickness; doing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8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plot in rage; passionate about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Thoughts smolder, fire rages in morning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Chaotic period in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of last 6 Kings murdered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turns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2941</TotalTime>
  <Words>2102</Words>
  <Application>Microsoft Macintosh PowerPoint</Application>
  <PresentationFormat>On-screen Show (4:3)</PresentationFormat>
  <Paragraphs>690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PowerPoint Presentation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PowerPoint Presentation</vt:lpstr>
      <vt:lpstr>Chapter 6</vt:lpstr>
      <vt:lpstr>Chapter 7</vt:lpstr>
      <vt:lpstr>Chapter 7</vt:lpstr>
      <vt:lpstr>Chapter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112</cp:revision>
  <dcterms:created xsi:type="dcterms:W3CDTF">2018-03-14T17:15:34Z</dcterms:created>
  <dcterms:modified xsi:type="dcterms:W3CDTF">2018-12-15T22:17:55Z</dcterms:modified>
</cp:coreProperties>
</file>