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5" r:id="rId86"/>
    <p:sldId id="466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3020</TotalTime>
  <Words>2517</Words>
  <Application>Microsoft Macintosh PowerPoint</Application>
  <PresentationFormat>On-screen Show (4:3)</PresentationFormat>
  <Paragraphs>855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Chapter 7</vt:lpstr>
      <vt:lpstr>Chapter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121</cp:revision>
  <dcterms:created xsi:type="dcterms:W3CDTF">2018-03-14T17:15:34Z</dcterms:created>
  <dcterms:modified xsi:type="dcterms:W3CDTF">2019-01-13T02:45:37Z</dcterms:modified>
</cp:coreProperties>
</file>